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7.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27" r:id="rId3"/>
    <p:sldMasterId id="2147483760" r:id="rId4"/>
    <p:sldMasterId id="2147483820" r:id="rId5"/>
    <p:sldMasterId id="2147483861" r:id="rId6"/>
    <p:sldMasterId id="2147483905" r:id="rId7"/>
    <p:sldMasterId id="2147483939" r:id="rId8"/>
    <p:sldMasterId id="2147483965" r:id="rId9"/>
  </p:sldMasterIdLst>
  <p:notesMasterIdLst>
    <p:notesMasterId r:id="rId55"/>
  </p:notesMasterIdLst>
  <p:sldIdLst>
    <p:sldId id="325" r:id="rId10"/>
    <p:sldId id="322" r:id="rId11"/>
    <p:sldId id="323" r:id="rId12"/>
    <p:sldId id="2076136803" r:id="rId13"/>
    <p:sldId id="308" r:id="rId14"/>
    <p:sldId id="1677" r:id="rId15"/>
    <p:sldId id="2076136843" r:id="rId16"/>
    <p:sldId id="2076136804" r:id="rId17"/>
    <p:sldId id="2076136841" r:id="rId18"/>
    <p:sldId id="2076136834" r:id="rId19"/>
    <p:sldId id="2076136805" r:id="rId20"/>
    <p:sldId id="2076136810" r:id="rId21"/>
    <p:sldId id="2076136807" r:id="rId22"/>
    <p:sldId id="2076136808" r:id="rId23"/>
    <p:sldId id="2076136844" r:id="rId24"/>
    <p:sldId id="2076136815" r:id="rId25"/>
    <p:sldId id="2076136817" r:id="rId26"/>
    <p:sldId id="2076136818" r:id="rId27"/>
    <p:sldId id="2076136816" r:id="rId28"/>
    <p:sldId id="2076136820" r:id="rId29"/>
    <p:sldId id="2076136821" r:id="rId30"/>
    <p:sldId id="2076136822" r:id="rId31"/>
    <p:sldId id="2076136819" r:id="rId32"/>
    <p:sldId id="2076136845" r:id="rId33"/>
    <p:sldId id="2076136814" r:id="rId34"/>
    <p:sldId id="2076136823" r:id="rId35"/>
    <p:sldId id="2076136813" r:id="rId36"/>
    <p:sldId id="2076136809" r:id="rId37"/>
    <p:sldId id="2076136842" r:id="rId38"/>
    <p:sldId id="2076136839" r:id="rId39"/>
    <p:sldId id="2076136846" r:id="rId40"/>
    <p:sldId id="2076136828" r:id="rId41"/>
    <p:sldId id="2076136829" r:id="rId42"/>
    <p:sldId id="2076136830" r:id="rId43"/>
    <p:sldId id="2076136831" r:id="rId44"/>
    <p:sldId id="2076136847" r:id="rId45"/>
    <p:sldId id="2076136840" r:id="rId46"/>
    <p:sldId id="2076136832" r:id="rId47"/>
    <p:sldId id="2076136833" r:id="rId48"/>
    <p:sldId id="2019" r:id="rId49"/>
    <p:sldId id="318" r:id="rId50"/>
    <p:sldId id="2076136848" r:id="rId51"/>
    <p:sldId id="8618" r:id="rId52"/>
    <p:sldId id="2076136849"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5DC33A6-32BE-7C42-BDB8-AA90D41F7A57}">
          <p14:sldIdLst>
            <p14:sldId id="325"/>
            <p14:sldId id="322"/>
          </p14:sldIdLst>
        </p14:section>
        <p14:section name="Intro" id="{904C4EC5-325B-A242-90EE-4F9556ECEFF5}">
          <p14:sldIdLst>
            <p14:sldId id="323"/>
            <p14:sldId id="2076136803"/>
          </p14:sldIdLst>
        </p14:section>
        <p14:section name="Secuirty" id="{87AE27B1-9976-9945-92B2-3CD6AC4B628F}">
          <p14:sldIdLst/>
        </p14:section>
        <p14:section name="P1" id="{3215DA26-5706-124D-8640-9A0F0B097387}">
          <p14:sldIdLst>
            <p14:sldId id="308"/>
            <p14:sldId id="1677"/>
          </p14:sldIdLst>
        </p14:section>
        <p14:section name="Concepts" id="{B68DA4C0-03EF-8044-841B-D9B5F6A4F563}">
          <p14:sldIdLst>
            <p14:sldId id="2076136843"/>
            <p14:sldId id="2076136804"/>
          </p14:sldIdLst>
        </p14:section>
        <p14:section name="TrafficFlows" id="{BFA93C87-2D1B-384C-9E15-0FEACA7C18D5}">
          <p14:sldIdLst>
            <p14:sldId id="2076136841"/>
            <p14:sldId id="2076136834"/>
            <p14:sldId id="2076136805"/>
            <p14:sldId id="2076136810"/>
            <p14:sldId id="2076136807"/>
            <p14:sldId id="2076136808"/>
            <p14:sldId id="2076136844"/>
            <p14:sldId id="2076136815"/>
            <p14:sldId id="2076136817"/>
            <p14:sldId id="2076136818"/>
            <p14:sldId id="2076136816"/>
            <p14:sldId id="2076136820"/>
            <p14:sldId id="2076136821"/>
            <p14:sldId id="2076136822"/>
            <p14:sldId id="2076136819"/>
            <p14:sldId id="2076136845"/>
            <p14:sldId id="2076136814"/>
            <p14:sldId id="2076136823"/>
            <p14:sldId id="2076136813"/>
            <p14:sldId id="2076136809"/>
            <p14:sldId id="2076136842"/>
            <p14:sldId id="2076136839"/>
            <p14:sldId id="2076136846"/>
            <p14:sldId id="2076136828"/>
            <p14:sldId id="2076136829"/>
            <p14:sldId id="2076136830"/>
            <p14:sldId id="2076136831"/>
            <p14:sldId id="2076136847"/>
            <p14:sldId id="2076136840"/>
            <p14:sldId id="2076136832"/>
            <p14:sldId id="2076136833"/>
            <p14:sldId id="2019"/>
          </p14:sldIdLst>
        </p14:section>
        <p14:section name="Summery" id="{3F163AB9-DE39-8846-A292-DD82736D44E3}">
          <p14:sldIdLst>
            <p14:sldId id="318"/>
          </p14:sldIdLst>
        </p14:section>
        <p14:section name="Resources" id="{D2661CE4-3EDC-FC45-B643-EB9F39595565}">
          <p14:sldIdLst>
            <p14:sldId id="2076136848"/>
            <p14:sldId id="8618"/>
          </p14:sldIdLst>
        </p14:section>
        <p14:section name="Finish" id="{E23AB0D3-1048-7B45-B2CC-AAADE877E793}">
          <p14:sldIdLst>
            <p14:sldId id="2076136849"/>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EF1071-7F90-4A2B-9D36-D10CA8BAF963}" v="2" dt="2020-03-16T13:47:09.655"/>
    <p1510:client id="{5B7E0A5A-1392-944C-8256-7942A71B834F}" v="337" dt="2020-03-16T14:15:23.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05"/>
    <p:restoredTop sz="80937"/>
  </p:normalViewPr>
  <p:slideViewPr>
    <p:cSldViewPr snapToGrid="0" snapToObjects="1">
      <p:cViewPr>
        <p:scale>
          <a:sx n="92" d="100"/>
          <a:sy n="92" d="100"/>
        </p:scale>
        <p:origin x="904"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theme" Target="theme/theme1.xml"/><Relationship Id="rId5" Type="http://schemas.openxmlformats.org/officeDocument/2006/relationships/slideMaster" Target="slideMasters/slideMaster5.xml"/><Relationship Id="rId61" Type="http://schemas.microsoft.com/office/2015/10/relationships/revisionInfo" Target="revisionInfo.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Nofal" userId="47b4dbc5-0139-4dae-82aa-90d9d2bfe46d" providerId="ADAL" clId="{BFE9CB22-DEB6-8A40-8CC7-A9A67CEDE621}"/>
    <pc:docChg chg="delSld modSection">
      <pc:chgData name="Mohammad Nofal" userId="47b4dbc5-0139-4dae-82aa-90d9d2bfe46d" providerId="ADAL" clId="{BFE9CB22-DEB6-8A40-8CC7-A9A67CEDE621}" dt="2020-01-07T10:58:10.593" v="1" actId="2696"/>
      <pc:docMkLst>
        <pc:docMk/>
      </pc:docMkLst>
      <pc:sldChg chg="del">
        <pc:chgData name="Mohammad Nofal" userId="47b4dbc5-0139-4dae-82aa-90d9d2bfe46d" providerId="ADAL" clId="{BFE9CB22-DEB6-8A40-8CC7-A9A67CEDE621}" dt="2020-01-07T10:58:10.498" v="0" actId="2696"/>
        <pc:sldMkLst>
          <pc:docMk/>
          <pc:sldMk cId="1369590405" sldId="2019"/>
        </pc:sldMkLst>
      </pc:sldChg>
      <pc:sldChg chg="del">
        <pc:chgData name="Mohammad Nofal" userId="47b4dbc5-0139-4dae-82aa-90d9d2bfe46d" providerId="ADAL" clId="{BFE9CB22-DEB6-8A40-8CC7-A9A67CEDE621}" dt="2020-01-07T10:58:10.593" v="1" actId="2696"/>
        <pc:sldMkLst>
          <pc:docMk/>
          <pc:sldMk cId="2484096362" sldId="2397"/>
        </pc:sldMkLst>
      </pc:sldChg>
    </pc:docChg>
  </pc:docChgLst>
  <pc:docChgLst>
    <pc:chgData name="Mohammad Nofal" userId="47b4dbc5-0139-4dae-82aa-90d9d2bfe46d" providerId="ADAL" clId="{5B7E0A5A-1392-944C-8256-7942A71B834F}"/>
    <pc:docChg chg="undo custSel addSld delSld modSld sldOrd modSection">
      <pc:chgData name="Mohammad Nofal" userId="47b4dbc5-0139-4dae-82aa-90d9d2bfe46d" providerId="ADAL" clId="{5B7E0A5A-1392-944C-8256-7942A71B834F}" dt="2020-03-16T14:15:23.679" v="5501" actId="2696"/>
      <pc:docMkLst>
        <pc:docMk/>
      </pc:docMkLst>
      <pc:sldChg chg="modSp del">
        <pc:chgData name="Mohammad Nofal" userId="47b4dbc5-0139-4dae-82aa-90d9d2bfe46d" providerId="ADAL" clId="{5B7E0A5A-1392-944C-8256-7942A71B834F}" dt="2020-03-16T14:10:23.831" v="5445" actId="2696"/>
        <pc:sldMkLst>
          <pc:docMk/>
          <pc:sldMk cId="850575694" sldId="307"/>
        </pc:sldMkLst>
        <pc:spChg chg="mod">
          <ac:chgData name="Mohammad Nofal" userId="47b4dbc5-0139-4dae-82aa-90d9d2bfe46d" providerId="ADAL" clId="{5B7E0A5A-1392-944C-8256-7942A71B834F}" dt="2020-03-09T10:45:23.439" v="6" actId="20577"/>
          <ac:spMkLst>
            <pc:docMk/>
            <pc:sldMk cId="850575694" sldId="307"/>
            <ac:spMk id="4" creationId="{CF8280CC-4329-5943-810F-558B34AD39E4}"/>
          </ac:spMkLst>
        </pc:spChg>
      </pc:sldChg>
      <pc:sldChg chg="add">
        <pc:chgData name="Mohammad Nofal" userId="47b4dbc5-0139-4dae-82aa-90d9d2bfe46d" providerId="ADAL" clId="{5B7E0A5A-1392-944C-8256-7942A71B834F}" dt="2020-03-16T14:11:51.028" v="5474"/>
        <pc:sldMkLst>
          <pc:docMk/>
          <pc:sldMk cId="3908444543" sldId="308"/>
        </pc:sldMkLst>
      </pc:sldChg>
      <pc:sldChg chg="modSp del">
        <pc:chgData name="Mohammad Nofal" userId="47b4dbc5-0139-4dae-82aa-90d9d2bfe46d" providerId="ADAL" clId="{5B7E0A5A-1392-944C-8256-7942A71B834F}" dt="2020-03-16T14:11:54.939" v="5475" actId="2696"/>
        <pc:sldMkLst>
          <pc:docMk/>
          <pc:sldMk cId="983908985" sldId="309"/>
        </pc:sldMkLst>
        <pc:spChg chg="mod">
          <ac:chgData name="Mohammad Nofal" userId="47b4dbc5-0139-4dae-82aa-90d9d2bfe46d" providerId="ADAL" clId="{5B7E0A5A-1392-944C-8256-7942A71B834F}" dt="2020-03-09T10:52:29.572" v="223" actId="20577"/>
          <ac:spMkLst>
            <pc:docMk/>
            <pc:sldMk cId="983908985" sldId="309"/>
            <ac:spMk id="6" creationId="{E1E69E4E-1200-B042-9B7D-FAC42D8BB12A}"/>
          </ac:spMkLst>
        </pc:spChg>
      </pc:sldChg>
      <pc:sldChg chg="add">
        <pc:chgData name="Mohammad Nofal" userId="47b4dbc5-0139-4dae-82aa-90d9d2bfe46d" providerId="ADAL" clId="{5B7E0A5A-1392-944C-8256-7942A71B834F}" dt="2020-03-16T14:14:35.622" v="5496"/>
        <pc:sldMkLst>
          <pc:docMk/>
          <pc:sldMk cId="1329827029" sldId="318"/>
        </pc:sldMkLst>
      </pc:sldChg>
      <pc:sldChg chg="del">
        <pc:chgData name="Mohammad Nofal" userId="47b4dbc5-0139-4dae-82aa-90d9d2bfe46d" providerId="ADAL" clId="{5B7E0A5A-1392-944C-8256-7942A71B834F}" dt="2020-03-16T14:15:23.679" v="5501" actId="2696"/>
        <pc:sldMkLst>
          <pc:docMk/>
          <pc:sldMk cId="1478724351" sldId="320"/>
        </pc:sldMkLst>
      </pc:sldChg>
      <pc:sldChg chg="addSp delSp modSp del">
        <pc:chgData name="Mohammad Nofal" userId="47b4dbc5-0139-4dae-82aa-90d9d2bfe46d" providerId="ADAL" clId="{5B7E0A5A-1392-944C-8256-7942A71B834F}" dt="2020-03-16T14:15:09.349" v="5499" actId="2696"/>
        <pc:sldMkLst>
          <pc:docMk/>
          <pc:sldMk cId="1270145381" sldId="321"/>
        </pc:sldMkLst>
        <pc:spChg chg="add del mod">
          <ac:chgData name="Mohammad Nofal" userId="47b4dbc5-0139-4dae-82aa-90d9d2bfe46d" providerId="ADAL" clId="{5B7E0A5A-1392-944C-8256-7942A71B834F}" dt="2020-03-16T10:17:47.863" v="4720" actId="478"/>
          <ac:spMkLst>
            <pc:docMk/>
            <pc:sldMk cId="1270145381" sldId="321"/>
            <ac:spMk id="6" creationId="{57C9C1B9-2BC0-B449-96F8-036D13D9F2EC}"/>
          </ac:spMkLst>
        </pc:spChg>
        <pc:spChg chg="add del mod">
          <ac:chgData name="Mohammad Nofal" userId="47b4dbc5-0139-4dae-82aa-90d9d2bfe46d" providerId="ADAL" clId="{5B7E0A5A-1392-944C-8256-7942A71B834F}" dt="2020-03-16T10:17:49.263" v="4721" actId="478"/>
          <ac:spMkLst>
            <pc:docMk/>
            <pc:sldMk cId="1270145381" sldId="321"/>
            <ac:spMk id="8" creationId="{0FAFA982-5468-AE49-A0F6-6BD63C77AD26}"/>
          </ac:spMkLst>
        </pc:spChg>
        <pc:spChg chg="del">
          <ac:chgData name="Mohammad Nofal" userId="47b4dbc5-0139-4dae-82aa-90d9d2bfe46d" providerId="ADAL" clId="{5B7E0A5A-1392-944C-8256-7942A71B834F}" dt="2020-03-16T10:17:46.139" v="4719" actId="478"/>
          <ac:spMkLst>
            <pc:docMk/>
            <pc:sldMk cId="1270145381" sldId="321"/>
            <ac:spMk id="10" creationId="{2F7B537C-7D7C-5241-B303-1B5E6873DDDC}"/>
          </ac:spMkLst>
        </pc:spChg>
        <pc:spChg chg="del">
          <ac:chgData name="Mohammad Nofal" userId="47b4dbc5-0139-4dae-82aa-90d9d2bfe46d" providerId="ADAL" clId="{5B7E0A5A-1392-944C-8256-7942A71B834F}" dt="2020-03-16T10:17:43.675" v="4718" actId="478"/>
          <ac:spMkLst>
            <pc:docMk/>
            <pc:sldMk cId="1270145381" sldId="321"/>
            <ac:spMk id="11" creationId="{B0702318-6CF2-4C48-9185-E84546279B9A}"/>
          </ac:spMkLst>
        </pc:spChg>
      </pc:sldChg>
      <pc:sldChg chg="addSp modSp">
        <pc:chgData name="Mohammad Nofal" userId="47b4dbc5-0139-4dae-82aa-90d9d2bfe46d" providerId="ADAL" clId="{5B7E0A5A-1392-944C-8256-7942A71B834F}" dt="2020-03-09T10:46:00.815" v="49" actId="1036"/>
        <pc:sldMkLst>
          <pc:docMk/>
          <pc:sldMk cId="3789121262" sldId="323"/>
        </pc:sldMkLst>
        <pc:spChg chg="mod">
          <ac:chgData name="Mohammad Nofal" userId="47b4dbc5-0139-4dae-82aa-90d9d2bfe46d" providerId="ADAL" clId="{5B7E0A5A-1392-944C-8256-7942A71B834F}" dt="2020-03-09T10:45:52.559" v="23" actId="20577"/>
          <ac:spMkLst>
            <pc:docMk/>
            <pc:sldMk cId="3789121262" sldId="323"/>
            <ac:spMk id="5" creationId="{C8D5DCC1-46BB-E744-AAFD-9A04D4967525}"/>
          </ac:spMkLst>
        </pc:spChg>
        <pc:picChg chg="add mod">
          <ac:chgData name="Mohammad Nofal" userId="47b4dbc5-0139-4dae-82aa-90d9d2bfe46d" providerId="ADAL" clId="{5B7E0A5A-1392-944C-8256-7942A71B834F}" dt="2020-03-09T10:46:00.815" v="49" actId="1036"/>
          <ac:picMkLst>
            <pc:docMk/>
            <pc:sldMk cId="3789121262" sldId="323"/>
            <ac:picMk id="6" creationId="{ADEFB3CD-9A30-FB48-9725-4393B94D95D0}"/>
          </ac:picMkLst>
        </pc:picChg>
      </pc:sldChg>
      <pc:sldChg chg="modSp add">
        <pc:chgData name="Mohammad Nofal" userId="47b4dbc5-0139-4dae-82aa-90d9d2bfe46d" providerId="ADAL" clId="{5B7E0A5A-1392-944C-8256-7942A71B834F}" dt="2020-03-16T14:10:47.608" v="5471" actId="20577"/>
        <pc:sldMkLst>
          <pc:docMk/>
          <pc:sldMk cId="1419816377" sldId="325"/>
        </pc:sldMkLst>
        <pc:spChg chg="mod">
          <ac:chgData name="Mohammad Nofal" userId="47b4dbc5-0139-4dae-82aa-90d9d2bfe46d" providerId="ADAL" clId="{5B7E0A5A-1392-944C-8256-7942A71B834F}" dt="2020-03-16T14:10:47.608" v="5471" actId="20577"/>
          <ac:spMkLst>
            <pc:docMk/>
            <pc:sldMk cId="1419816377" sldId="325"/>
            <ac:spMk id="4" creationId="{CF8280CC-4329-5943-810F-558B34AD39E4}"/>
          </ac:spMkLst>
        </pc:spChg>
      </pc:sldChg>
      <pc:sldChg chg="addSp modSp">
        <pc:chgData name="Mohammad Nofal" userId="47b4dbc5-0139-4dae-82aa-90d9d2bfe46d" providerId="ADAL" clId="{5B7E0A5A-1392-944C-8256-7942A71B834F}" dt="2020-03-09T10:53:12.534" v="255" actId="20577"/>
        <pc:sldMkLst>
          <pc:docMk/>
          <pc:sldMk cId="1634577673" sldId="1677"/>
        </pc:sldMkLst>
        <pc:spChg chg="add mod">
          <ac:chgData name="Mohammad Nofal" userId="47b4dbc5-0139-4dae-82aa-90d9d2bfe46d" providerId="ADAL" clId="{5B7E0A5A-1392-944C-8256-7942A71B834F}" dt="2020-03-09T10:52:58.832" v="227" actId="692"/>
          <ac:spMkLst>
            <pc:docMk/>
            <pc:sldMk cId="1634577673" sldId="1677"/>
            <ac:spMk id="2" creationId="{CE21A197-914E-8244-833C-2ECCBAE72F9F}"/>
          </ac:spMkLst>
        </pc:spChg>
        <pc:spChg chg="mod">
          <ac:chgData name="Mohammad Nofal" userId="47b4dbc5-0139-4dae-82aa-90d9d2bfe46d" providerId="ADAL" clId="{5B7E0A5A-1392-944C-8256-7942A71B834F}" dt="2020-03-09T10:53:12.534" v="255" actId="20577"/>
          <ac:spMkLst>
            <pc:docMk/>
            <pc:sldMk cId="1634577673" sldId="1677"/>
            <ac:spMk id="110" creationId="{A4FB3010-FD4E-E84E-A8C7-F148D5DA540B}"/>
          </ac:spMkLst>
        </pc:spChg>
      </pc:sldChg>
      <pc:sldChg chg="addSp delSp modSp add">
        <pc:chgData name="Mohammad Nofal" userId="47b4dbc5-0139-4dae-82aa-90d9d2bfe46d" providerId="ADAL" clId="{5B7E0A5A-1392-944C-8256-7942A71B834F}" dt="2020-03-16T11:33:28.929" v="5294"/>
        <pc:sldMkLst>
          <pc:docMk/>
          <pc:sldMk cId="1370478415" sldId="2019"/>
        </pc:sldMkLst>
        <pc:spChg chg="mod">
          <ac:chgData name="Mohammad Nofal" userId="47b4dbc5-0139-4dae-82aa-90d9d2bfe46d" providerId="ADAL" clId="{5B7E0A5A-1392-944C-8256-7942A71B834F}" dt="2020-03-16T11:33:28.929" v="5294"/>
          <ac:spMkLst>
            <pc:docMk/>
            <pc:sldMk cId="1370478415" sldId="2019"/>
            <ac:spMk id="4" creationId="{3CF61B0D-10E4-4945-A707-528967E41FD0}"/>
          </ac:spMkLst>
        </pc:spChg>
        <pc:spChg chg="mod">
          <ac:chgData name="Mohammad Nofal" userId="47b4dbc5-0139-4dae-82aa-90d9d2bfe46d" providerId="ADAL" clId="{5B7E0A5A-1392-944C-8256-7942A71B834F}" dt="2020-03-16T11:25:27.745" v="5190" actId="14100"/>
          <ac:spMkLst>
            <pc:docMk/>
            <pc:sldMk cId="1370478415" sldId="2019"/>
            <ac:spMk id="70" creationId="{5A617F94-63AB-453B-B084-E81FE11808A1}"/>
          </ac:spMkLst>
        </pc:spChg>
        <pc:spChg chg="mod">
          <ac:chgData name="Mohammad Nofal" userId="47b4dbc5-0139-4dae-82aa-90d9d2bfe46d" providerId="ADAL" clId="{5B7E0A5A-1392-944C-8256-7942A71B834F}" dt="2020-03-16T11:18:39.355" v="4999" actId="14100"/>
          <ac:spMkLst>
            <pc:docMk/>
            <pc:sldMk cId="1370478415" sldId="2019"/>
            <ac:spMk id="74" creationId="{7C4411C0-93A0-4B75-A2A6-DDA2C7E2B43F}"/>
          </ac:spMkLst>
        </pc:spChg>
        <pc:spChg chg="mod">
          <ac:chgData name="Mohammad Nofal" userId="47b4dbc5-0139-4dae-82aa-90d9d2bfe46d" providerId="ADAL" clId="{5B7E0A5A-1392-944C-8256-7942A71B834F}" dt="2020-03-16T11:18:33.144" v="4998" actId="1035"/>
          <ac:spMkLst>
            <pc:docMk/>
            <pc:sldMk cId="1370478415" sldId="2019"/>
            <ac:spMk id="75" creationId="{F1B31251-FB78-4052-A295-A80F32E038FA}"/>
          </ac:spMkLst>
        </pc:spChg>
        <pc:spChg chg="mod">
          <ac:chgData name="Mohammad Nofal" userId="47b4dbc5-0139-4dae-82aa-90d9d2bfe46d" providerId="ADAL" clId="{5B7E0A5A-1392-944C-8256-7942A71B834F}" dt="2020-03-16T11:22:49.117" v="5092" actId="1076"/>
          <ac:spMkLst>
            <pc:docMk/>
            <pc:sldMk cId="1370478415" sldId="2019"/>
            <ac:spMk id="76" creationId="{3BFB3C86-292F-4A70-B877-30FAEB81565C}"/>
          </ac:spMkLst>
        </pc:spChg>
        <pc:spChg chg="mod">
          <ac:chgData name="Mohammad Nofal" userId="47b4dbc5-0139-4dae-82aa-90d9d2bfe46d" providerId="ADAL" clId="{5B7E0A5A-1392-944C-8256-7942A71B834F}" dt="2020-03-16T11:18:53.414" v="5019" actId="1038"/>
          <ac:spMkLst>
            <pc:docMk/>
            <pc:sldMk cId="1370478415" sldId="2019"/>
            <ac:spMk id="77" creationId="{4C448A6F-5FDD-458C-80CB-BB2A289FD179}"/>
          </ac:spMkLst>
        </pc:spChg>
        <pc:spChg chg="mod">
          <ac:chgData name="Mohammad Nofal" userId="47b4dbc5-0139-4dae-82aa-90d9d2bfe46d" providerId="ADAL" clId="{5B7E0A5A-1392-944C-8256-7942A71B834F}" dt="2020-03-16T11:25:08.541" v="5188" actId="1038"/>
          <ac:spMkLst>
            <pc:docMk/>
            <pc:sldMk cId="1370478415" sldId="2019"/>
            <ac:spMk id="79" creationId="{6C614651-4CF6-431D-9A41-913639C76A01}"/>
          </ac:spMkLst>
        </pc:spChg>
        <pc:spChg chg="mod">
          <ac:chgData name="Mohammad Nofal" userId="47b4dbc5-0139-4dae-82aa-90d9d2bfe46d" providerId="ADAL" clId="{5B7E0A5A-1392-944C-8256-7942A71B834F}" dt="2020-03-16T11:24:22.627" v="5173" actId="14100"/>
          <ac:spMkLst>
            <pc:docMk/>
            <pc:sldMk cId="1370478415" sldId="2019"/>
            <ac:spMk id="80" creationId="{F3BAD9E0-FDC6-45E2-8594-268CA66A8DFC}"/>
          </ac:spMkLst>
        </pc:spChg>
        <pc:spChg chg="mod">
          <ac:chgData name="Mohammad Nofal" userId="47b4dbc5-0139-4dae-82aa-90d9d2bfe46d" providerId="ADAL" clId="{5B7E0A5A-1392-944C-8256-7942A71B834F}" dt="2020-03-16T11:24:22.627" v="5173" actId="14100"/>
          <ac:spMkLst>
            <pc:docMk/>
            <pc:sldMk cId="1370478415" sldId="2019"/>
            <ac:spMk id="81" creationId="{64CBA85E-CC41-4C3D-9B9D-57052A279D89}"/>
          </ac:spMkLst>
        </pc:spChg>
        <pc:spChg chg="add mod">
          <ac:chgData name="Mohammad Nofal" userId="47b4dbc5-0139-4dae-82aa-90d9d2bfe46d" providerId="ADAL" clId="{5B7E0A5A-1392-944C-8256-7942A71B834F}" dt="2020-03-16T11:19:10.899" v="5060" actId="1035"/>
          <ac:spMkLst>
            <pc:docMk/>
            <pc:sldMk cId="1370478415" sldId="2019"/>
            <ac:spMk id="82" creationId="{3C48BC12-36DC-904F-8B9D-8F4EA091726E}"/>
          </ac:spMkLst>
        </pc:spChg>
        <pc:spChg chg="add mod">
          <ac:chgData name="Mohammad Nofal" userId="47b4dbc5-0139-4dae-82aa-90d9d2bfe46d" providerId="ADAL" clId="{5B7E0A5A-1392-944C-8256-7942A71B834F}" dt="2020-03-16T11:25:50.930" v="5212" actId="1036"/>
          <ac:spMkLst>
            <pc:docMk/>
            <pc:sldMk cId="1370478415" sldId="2019"/>
            <ac:spMk id="83" creationId="{8861FE6A-2DAB-6E40-A8A7-F2BC1B50A417}"/>
          </ac:spMkLst>
        </pc:spChg>
        <pc:spChg chg="mod">
          <ac:chgData name="Mohammad Nofal" userId="47b4dbc5-0139-4dae-82aa-90d9d2bfe46d" providerId="ADAL" clId="{5B7E0A5A-1392-944C-8256-7942A71B834F}" dt="2020-03-16T11:24:22.627" v="5173" actId="14100"/>
          <ac:spMkLst>
            <pc:docMk/>
            <pc:sldMk cId="1370478415" sldId="2019"/>
            <ac:spMk id="84" creationId="{29054F62-95F9-4047-9617-87F10F13551A}"/>
          </ac:spMkLst>
        </pc:spChg>
        <pc:spChg chg="add del">
          <ac:chgData name="Mohammad Nofal" userId="47b4dbc5-0139-4dae-82aa-90d9d2bfe46d" providerId="ADAL" clId="{5B7E0A5A-1392-944C-8256-7942A71B834F}" dt="2020-03-16T11:20:11.021" v="5062"/>
          <ac:spMkLst>
            <pc:docMk/>
            <pc:sldMk cId="1370478415" sldId="2019"/>
            <ac:spMk id="85" creationId="{EDAAA93E-D8F4-E64A-9F2D-DF4AE07210D2}"/>
          </ac:spMkLst>
        </pc:spChg>
        <pc:spChg chg="add del">
          <ac:chgData name="Mohammad Nofal" userId="47b4dbc5-0139-4dae-82aa-90d9d2bfe46d" providerId="ADAL" clId="{5B7E0A5A-1392-944C-8256-7942A71B834F}" dt="2020-03-16T11:20:19.088" v="5064"/>
          <ac:spMkLst>
            <pc:docMk/>
            <pc:sldMk cId="1370478415" sldId="2019"/>
            <ac:spMk id="86" creationId="{7D985DB0-4995-5542-AAC4-7AE029F50042}"/>
          </ac:spMkLst>
        </pc:spChg>
        <pc:spChg chg="mod">
          <ac:chgData name="Mohammad Nofal" userId="47b4dbc5-0139-4dae-82aa-90d9d2bfe46d" providerId="ADAL" clId="{5B7E0A5A-1392-944C-8256-7942A71B834F}" dt="2020-03-16T11:24:22.627" v="5173" actId="14100"/>
          <ac:spMkLst>
            <pc:docMk/>
            <pc:sldMk cId="1370478415" sldId="2019"/>
            <ac:spMk id="88" creationId="{3E68AEA7-C344-4C09-9FCD-79DDE58C0009}"/>
          </ac:spMkLst>
        </pc:spChg>
        <pc:spChg chg="del">
          <ac:chgData name="Mohammad Nofal" userId="47b4dbc5-0139-4dae-82aa-90d9d2bfe46d" providerId="ADAL" clId="{5B7E0A5A-1392-944C-8256-7942A71B834F}" dt="2020-03-16T11:17:41.896" v="4949" actId="478"/>
          <ac:spMkLst>
            <pc:docMk/>
            <pc:sldMk cId="1370478415" sldId="2019"/>
            <ac:spMk id="90" creationId="{589CAA50-7370-4401-B67F-511668525AD6}"/>
          </ac:spMkLst>
        </pc:spChg>
        <pc:spChg chg="add del mod">
          <ac:chgData name="Mohammad Nofal" userId="47b4dbc5-0139-4dae-82aa-90d9d2bfe46d" providerId="ADAL" clId="{5B7E0A5A-1392-944C-8256-7942A71B834F}" dt="2020-03-16T11:20:47.884" v="5073" actId="478"/>
          <ac:spMkLst>
            <pc:docMk/>
            <pc:sldMk cId="1370478415" sldId="2019"/>
            <ac:spMk id="91" creationId="{61579D2E-13DA-4244-A99A-20F38E2C4B9C}"/>
          </ac:spMkLst>
        </pc:spChg>
        <pc:spChg chg="add del mod">
          <ac:chgData name="Mohammad Nofal" userId="47b4dbc5-0139-4dae-82aa-90d9d2bfe46d" providerId="ADAL" clId="{5B7E0A5A-1392-944C-8256-7942A71B834F}" dt="2020-03-16T11:20:46.919" v="5072" actId="478"/>
          <ac:spMkLst>
            <pc:docMk/>
            <pc:sldMk cId="1370478415" sldId="2019"/>
            <ac:spMk id="93" creationId="{B9BE1DD9-D817-5640-BFEF-98BCB88A5B8C}"/>
          </ac:spMkLst>
        </pc:spChg>
        <pc:spChg chg="add mod">
          <ac:chgData name="Mohammad Nofal" userId="47b4dbc5-0139-4dae-82aa-90d9d2bfe46d" providerId="ADAL" clId="{5B7E0A5A-1392-944C-8256-7942A71B834F}" dt="2020-03-16T11:29:37.434" v="5276" actId="1076"/>
          <ac:spMkLst>
            <pc:docMk/>
            <pc:sldMk cId="1370478415" sldId="2019"/>
            <ac:spMk id="97" creationId="{3FB8D55C-B4EE-5A4C-8832-BF1A5B4B20F4}"/>
          </ac:spMkLst>
        </pc:spChg>
        <pc:spChg chg="mod">
          <ac:chgData name="Mohammad Nofal" userId="47b4dbc5-0139-4dae-82aa-90d9d2bfe46d" providerId="ADAL" clId="{5B7E0A5A-1392-944C-8256-7942A71B834F}" dt="2020-03-16T11:26:01.833" v="5213" actId="1076"/>
          <ac:spMkLst>
            <pc:docMk/>
            <pc:sldMk cId="1370478415" sldId="2019"/>
            <ac:spMk id="100" creationId="{B610F1A9-18E1-4AA6-B64F-79E6C694994B}"/>
          </ac:spMkLst>
        </pc:spChg>
        <pc:spChg chg="mod">
          <ac:chgData name="Mohammad Nofal" userId="47b4dbc5-0139-4dae-82aa-90d9d2bfe46d" providerId="ADAL" clId="{5B7E0A5A-1392-944C-8256-7942A71B834F}" dt="2020-03-16T11:19:03.258" v="5046" actId="1035"/>
          <ac:spMkLst>
            <pc:docMk/>
            <pc:sldMk cId="1370478415" sldId="2019"/>
            <ac:spMk id="103" creationId="{98D9EBAA-D30D-4D87-A13E-97CE5772B55F}"/>
          </ac:spMkLst>
        </pc:spChg>
        <pc:spChg chg="mod">
          <ac:chgData name="Mohammad Nofal" userId="47b4dbc5-0139-4dae-82aa-90d9d2bfe46d" providerId="ADAL" clId="{5B7E0A5A-1392-944C-8256-7942A71B834F}" dt="2020-03-16T11:16:03.848" v="4914" actId="20577"/>
          <ac:spMkLst>
            <pc:docMk/>
            <pc:sldMk cId="1370478415" sldId="2019"/>
            <ac:spMk id="104" creationId="{7572FD4F-AA43-4C76-898D-31CC64795CF0}"/>
          </ac:spMkLst>
        </pc:spChg>
        <pc:spChg chg="mod">
          <ac:chgData name="Mohammad Nofal" userId="47b4dbc5-0139-4dae-82aa-90d9d2bfe46d" providerId="ADAL" clId="{5B7E0A5A-1392-944C-8256-7942A71B834F}" dt="2020-03-16T11:16:11.017" v="4927" actId="20577"/>
          <ac:spMkLst>
            <pc:docMk/>
            <pc:sldMk cId="1370478415" sldId="2019"/>
            <ac:spMk id="105" creationId="{5A1F357E-9E08-4C4F-A2CF-1F944DECE66F}"/>
          </ac:spMkLst>
        </pc:spChg>
        <pc:spChg chg="mod">
          <ac:chgData name="Mohammad Nofal" userId="47b4dbc5-0139-4dae-82aa-90d9d2bfe46d" providerId="ADAL" clId="{5B7E0A5A-1392-944C-8256-7942A71B834F}" dt="2020-03-16T11:24:51.427" v="5179" actId="1076"/>
          <ac:spMkLst>
            <pc:docMk/>
            <pc:sldMk cId="1370478415" sldId="2019"/>
            <ac:spMk id="139" creationId="{FB63CB19-A096-4B40-930D-D60EDF7E97D2}"/>
          </ac:spMkLst>
        </pc:spChg>
        <pc:spChg chg="mod">
          <ac:chgData name="Mohammad Nofal" userId="47b4dbc5-0139-4dae-82aa-90d9d2bfe46d" providerId="ADAL" clId="{5B7E0A5A-1392-944C-8256-7942A71B834F}" dt="2020-03-16T11:24:51.427" v="5179" actId="1076"/>
          <ac:spMkLst>
            <pc:docMk/>
            <pc:sldMk cId="1370478415" sldId="2019"/>
            <ac:spMk id="141" creationId="{9B128EE1-D71B-4C84-8443-A7F454688C2D}"/>
          </ac:spMkLst>
        </pc:spChg>
        <pc:spChg chg="mod">
          <ac:chgData name="Mohammad Nofal" userId="47b4dbc5-0139-4dae-82aa-90d9d2bfe46d" providerId="ADAL" clId="{5B7E0A5A-1392-944C-8256-7942A71B834F}" dt="2020-03-16T11:16:12.536" v="4928" actId="20577"/>
          <ac:spMkLst>
            <pc:docMk/>
            <pc:sldMk cId="1370478415" sldId="2019"/>
            <ac:spMk id="145" creationId="{9D622C28-4F3A-4411-90E1-3C86BE5060E1}"/>
          </ac:spMkLst>
        </pc:spChg>
        <pc:spChg chg="mod">
          <ac:chgData name="Mohammad Nofal" userId="47b4dbc5-0139-4dae-82aa-90d9d2bfe46d" providerId="ADAL" clId="{5B7E0A5A-1392-944C-8256-7942A71B834F}" dt="2020-03-16T11:24:22.627" v="5173" actId="14100"/>
          <ac:spMkLst>
            <pc:docMk/>
            <pc:sldMk cId="1370478415" sldId="2019"/>
            <ac:spMk id="157" creationId="{6A4AF192-B62B-48E2-9F76-6DD469DF1D0F}"/>
          </ac:spMkLst>
        </pc:spChg>
        <pc:grpChg chg="mod">
          <ac:chgData name="Mohammad Nofal" userId="47b4dbc5-0139-4dae-82aa-90d9d2bfe46d" providerId="ADAL" clId="{5B7E0A5A-1392-944C-8256-7942A71B834F}" dt="2020-03-16T11:15:35.363" v="4912" actId="1038"/>
          <ac:grpSpMkLst>
            <pc:docMk/>
            <pc:sldMk cId="1370478415" sldId="2019"/>
            <ac:grpSpMk id="78" creationId="{DCBD5CBF-29B9-44CD-807D-B3CDA09C3F13}"/>
          </ac:grpSpMkLst>
        </pc:grpChg>
        <pc:grpChg chg="mod">
          <ac:chgData name="Mohammad Nofal" userId="47b4dbc5-0139-4dae-82aa-90d9d2bfe46d" providerId="ADAL" clId="{5B7E0A5A-1392-944C-8256-7942A71B834F}" dt="2020-03-16T11:15:35.363" v="4912" actId="1038"/>
          <ac:grpSpMkLst>
            <pc:docMk/>
            <pc:sldMk cId="1370478415" sldId="2019"/>
            <ac:grpSpMk id="89" creationId="{9EF55162-1787-45CB-8111-617C16EC48D3}"/>
          </ac:grpSpMkLst>
        </pc:grpChg>
        <pc:grpChg chg="mod">
          <ac:chgData name="Mohammad Nofal" userId="47b4dbc5-0139-4dae-82aa-90d9d2bfe46d" providerId="ADAL" clId="{5B7E0A5A-1392-944C-8256-7942A71B834F}" dt="2020-03-16T11:24:22.627" v="5173" actId="14100"/>
          <ac:grpSpMkLst>
            <pc:docMk/>
            <pc:sldMk cId="1370478415" sldId="2019"/>
            <ac:grpSpMk id="92" creationId="{E86AFB97-1EBB-4311-9C33-AF26182C08F3}"/>
          </ac:grpSpMkLst>
        </pc:grpChg>
        <pc:grpChg chg="mod">
          <ac:chgData name="Mohammad Nofal" userId="47b4dbc5-0139-4dae-82aa-90d9d2bfe46d" providerId="ADAL" clId="{5B7E0A5A-1392-944C-8256-7942A71B834F}" dt="2020-03-16T11:15:35.363" v="4912" actId="1038"/>
          <ac:grpSpMkLst>
            <pc:docMk/>
            <pc:sldMk cId="1370478415" sldId="2019"/>
            <ac:grpSpMk id="112" creationId="{9C7C8A18-146B-4C1B-82B4-8ED276353093}"/>
          </ac:grpSpMkLst>
        </pc:grpChg>
        <pc:grpChg chg="mod">
          <ac:chgData name="Mohammad Nofal" userId="47b4dbc5-0139-4dae-82aa-90d9d2bfe46d" providerId="ADAL" clId="{5B7E0A5A-1392-944C-8256-7942A71B834F}" dt="2020-03-16T11:15:35.363" v="4912" actId="1038"/>
          <ac:grpSpMkLst>
            <pc:docMk/>
            <pc:sldMk cId="1370478415" sldId="2019"/>
            <ac:grpSpMk id="113" creationId="{15ECB65D-881D-497E-8D8B-EAE0B4BBC06D}"/>
          </ac:grpSpMkLst>
        </pc:grpChg>
        <pc:grpChg chg="mod">
          <ac:chgData name="Mohammad Nofal" userId="47b4dbc5-0139-4dae-82aa-90d9d2bfe46d" providerId="ADAL" clId="{5B7E0A5A-1392-944C-8256-7942A71B834F}" dt="2020-03-16T11:15:35.363" v="4912" actId="1038"/>
          <ac:grpSpMkLst>
            <pc:docMk/>
            <pc:sldMk cId="1370478415" sldId="2019"/>
            <ac:grpSpMk id="114" creationId="{A130A955-E748-4DA1-BA89-FD5C8CE935FA}"/>
          </ac:grpSpMkLst>
        </pc:grpChg>
        <pc:grpChg chg="mod">
          <ac:chgData name="Mohammad Nofal" userId="47b4dbc5-0139-4dae-82aa-90d9d2bfe46d" providerId="ADAL" clId="{5B7E0A5A-1392-944C-8256-7942A71B834F}" dt="2020-03-16T11:15:35.363" v="4912" actId="1038"/>
          <ac:grpSpMkLst>
            <pc:docMk/>
            <pc:sldMk cId="1370478415" sldId="2019"/>
            <ac:grpSpMk id="146" creationId="{C39DA4DA-ED04-45DE-93FE-5B90CCA36470}"/>
          </ac:grpSpMkLst>
        </pc:grpChg>
        <pc:grpChg chg="mod">
          <ac:chgData name="Mohammad Nofal" userId="47b4dbc5-0139-4dae-82aa-90d9d2bfe46d" providerId="ADAL" clId="{5B7E0A5A-1392-944C-8256-7942A71B834F}" dt="2020-03-16T11:25:08.541" v="5188" actId="1038"/>
          <ac:grpSpMkLst>
            <pc:docMk/>
            <pc:sldMk cId="1370478415" sldId="2019"/>
            <ac:grpSpMk id="169" creationId="{6E40286B-F22D-4D91-AE35-946CFAC73A9D}"/>
          </ac:grpSpMkLst>
        </pc:grpChg>
        <pc:picChg chg="add mod">
          <ac:chgData name="Mohammad Nofal" userId="47b4dbc5-0139-4dae-82aa-90d9d2bfe46d" providerId="ADAL" clId="{5B7E0A5A-1392-944C-8256-7942A71B834F}" dt="2020-03-16T11:22:20.757" v="5087" actId="1076"/>
          <ac:picMkLst>
            <pc:docMk/>
            <pc:sldMk cId="1370478415" sldId="2019"/>
            <ac:picMk id="7" creationId="{3CDE1A8C-8D82-244D-B9F5-0D250F85B95C}"/>
          </ac:picMkLst>
        </pc:picChg>
        <pc:picChg chg="add mod">
          <ac:chgData name="Mohammad Nofal" userId="47b4dbc5-0139-4dae-82aa-90d9d2bfe46d" providerId="ADAL" clId="{5B7E0A5A-1392-944C-8256-7942A71B834F}" dt="2020-03-16T11:27:18.487" v="5215" actId="1076"/>
          <ac:picMkLst>
            <pc:docMk/>
            <pc:sldMk cId="1370478415" sldId="2019"/>
            <ac:picMk id="17" creationId="{BD2AC937-DCEF-7D47-BCBE-2AA1018D5F92}"/>
          </ac:picMkLst>
        </pc:picChg>
        <pc:picChg chg="add mod">
          <ac:chgData name="Mohammad Nofal" userId="47b4dbc5-0139-4dae-82aa-90d9d2bfe46d" providerId="ADAL" clId="{5B7E0A5A-1392-944C-8256-7942A71B834F}" dt="2020-03-16T11:32:57.616" v="5292" actId="1076"/>
          <ac:picMkLst>
            <pc:docMk/>
            <pc:sldMk cId="1370478415" sldId="2019"/>
            <ac:picMk id="25" creationId="{C21DE185-DA9E-9D48-95F1-CBE5AA07F698}"/>
          </ac:picMkLst>
        </pc:picChg>
        <pc:picChg chg="mod">
          <ac:chgData name="Mohammad Nofal" userId="47b4dbc5-0139-4dae-82aa-90d9d2bfe46d" providerId="ADAL" clId="{5B7E0A5A-1392-944C-8256-7942A71B834F}" dt="2020-03-16T11:24:51.427" v="5179" actId="1076"/>
          <ac:picMkLst>
            <pc:docMk/>
            <pc:sldMk cId="1370478415" sldId="2019"/>
            <ac:picMk id="51" creationId="{4D51C265-2CB5-403C-87E2-A902F81C1E48}"/>
          </ac:picMkLst>
        </pc:picChg>
        <pc:picChg chg="add mod">
          <ac:chgData name="Mohammad Nofal" userId="47b4dbc5-0139-4dae-82aa-90d9d2bfe46d" providerId="ADAL" clId="{5B7E0A5A-1392-944C-8256-7942A71B834F}" dt="2020-03-16T11:25:50.930" v="5212" actId="1036"/>
          <ac:picMkLst>
            <pc:docMk/>
            <pc:sldMk cId="1370478415" sldId="2019"/>
            <ac:picMk id="94" creationId="{D1A077BD-C75C-914E-B1AB-6C4B3F033AE0}"/>
          </ac:picMkLst>
        </pc:picChg>
        <pc:picChg chg="mod">
          <ac:chgData name="Mohammad Nofal" userId="47b4dbc5-0139-4dae-82aa-90d9d2bfe46d" providerId="ADAL" clId="{5B7E0A5A-1392-944C-8256-7942A71B834F}" dt="2020-03-16T11:25:04.256" v="5186" actId="1036"/>
          <ac:picMkLst>
            <pc:docMk/>
            <pc:sldMk cId="1370478415" sldId="2019"/>
            <ac:picMk id="99" creationId="{75F7606C-211A-437D-B0F6-67A7F7607696}"/>
          </ac:picMkLst>
        </pc:picChg>
        <pc:picChg chg="mod">
          <ac:chgData name="Mohammad Nofal" userId="47b4dbc5-0139-4dae-82aa-90d9d2bfe46d" providerId="ADAL" clId="{5B7E0A5A-1392-944C-8256-7942A71B834F}" dt="2020-03-16T11:24:51.427" v="5179" actId="1076"/>
          <ac:picMkLst>
            <pc:docMk/>
            <pc:sldMk cId="1370478415" sldId="2019"/>
            <ac:picMk id="148" creationId="{129F0487-1F6E-43BB-8584-E3A5D3CE830C}"/>
          </ac:picMkLst>
        </pc:picChg>
        <pc:picChg chg="mod">
          <ac:chgData name="Mohammad Nofal" userId="47b4dbc5-0139-4dae-82aa-90d9d2bfe46d" providerId="ADAL" clId="{5B7E0A5A-1392-944C-8256-7942A71B834F}" dt="2020-03-16T11:25:11.947" v="5189" actId="1038"/>
          <ac:picMkLst>
            <pc:docMk/>
            <pc:sldMk cId="1370478415" sldId="2019"/>
            <ac:picMk id="164" creationId="{03B193EA-DEE0-44A3-85B1-BFC5D921C0F4}"/>
          </ac:picMkLst>
        </pc:picChg>
        <pc:cxnChg chg="mod">
          <ac:chgData name="Mohammad Nofal" userId="47b4dbc5-0139-4dae-82aa-90d9d2bfe46d" providerId="ADAL" clId="{5B7E0A5A-1392-944C-8256-7942A71B834F}" dt="2020-03-16T11:25:08.541" v="5188" actId="1038"/>
          <ac:cxnSpMkLst>
            <pc:docMk/>
            <pc:sldMk cId="1370478415" sldId="2019"/>
            <ac:cxnSpMk id="87" creationId="{97C5C07E-2C68-41B4-B70F-4B8C87607E0C}"/>
          </ac:cxnSpMkLst>
        </pc:cxnChg>
        <pc:cxnChg chg="add mod">
          <ac:chgData name="Mohammad Nofal" userId="47b4dbc5-0139-4dae-82aa-90d9d2bfe46d" providerId="ADAL" clId="{5B7E0A5A-1392-944C-8256-7942A71B834F}" dt="2020-03-16T11:29:59.033" v="5282" actId="14100"/>
          <ac:cxnSpMkLst>
            <pc:docMk/>
            <pc:sldMk cId="1370478415" sldId="2019"/>
            <ac:cxnSpMk id="98" creationId="{4441A090-BA5F-C845-979B-2E421B7FF273}"/>
          </ac:cxnSpMkLst>
        </pc:cxnChg>
        <pc:cxnChg chg="mod">
          <ac:chgData name="Mohammad Nofal" userId="47b4dbc5-0139-4dae-82aa-90d9d2bfe46d" providerId="ADAL" clId="{5B7E0A5A-1392-944C-8256-7942A71B834F}" dt="2020-03-16T11:25:04.256" v="5186" actId="1036"/>
          <ac:cxnSpMkLst>
            <pc:docMk/>
            <pc:sldMk cId="1370478415" sldId="2019"/>
            <ac:cxnSpMk id="101" creationId="{76C208A7-C79A-4C8B-846B-08B5401C204E}"/>
          </ac:cxnSpMkLst>
        </pc:cxnChg>
        <pc:cxnChg chg="mod">
          <ac:chgData name="Mohammad Nofal" userId="47b4dbc5-0139-4dae-82aa-90d9d2bfe46d" providerId="ADAL" clId="{5B7E0A5A-1392-944C-8256-7942A71B834F}" dt="2020-03-16T11:23:03.560" v="5095" actId="14100"/>
          <ac:cxnSpMkLst>
            <pc:docMk/>
            <pc:sldMk cId="1370478415" sldId="2019"/>
            <ac:cxnSpMk id="109" creationId="{F230E20D-3FFC-4705-B404-1C898D3CA0F0}"/>
          </ac:cxnSpMkLst>
        </pc:cxnChg>
        <pc:cxnChg chg="mod">
          <ac:chgData name="Mohammad Nofal" userId="47b4dbc5-0139-4dae-82aa-90d9d2bfe46d" providerId="ADAL" clId="{5B7E0A5A-1392-944C-8256-7942A71B834F}" dt="2020-03-16T11:22:54.708" v="5093" actId="14100"/>
          <ac:cxnSpMkLst>
            <pc:docMk/>
            <pc:sldMk cId="1370478415" sldId="2019"/>
            <ac:cxnSpMk id="110" creationId="{C4C3C72B-B912-40F7-A0B5-E798690F8D7A}"/>
          </ac:cxnSpMkLst>
        </pc:cxnChg>
        <pc:cxnChg chg="mod">
          <ac:chgData name="Mohammad Nofal" userId="47b4dbc5-0139-4dae-82aa-90d9d2bfe46d" providerId="ADAL" clId="{5B7E0A5A-1392-944C-8256-7942A71B834F}" dt="2020-03-16T11:22:58.031" v="5094" actId="14100"/>
          <ac:cxnSpMkLst>
            <pc:docMk/>
            <pc:sldMk cId="1370478415" sldId="2019"/>
            <ac:cxnSpMk id="111" creationId="{686D3B34-F3F7-4CCC-BFD2-7266604807D8}"/>
          </ac:cxnSpMkLst>
        </pc:cxnChg>
        <pc:cxnChg chg="add mod">
          <ac:chgData name="Mohammad Nofal" userId="47b4dbc5-0139-4dae-82aa-90d9d2bfe46d" providerId="ADAL" clId="{5B7E0A5A-1392-944C-8256-7942A71B834F}" dt="2020-03-16T11:30:22.608" v="5287" actId="14100"/>
          <ac:cxnSpMkLst>
            <pc:docMk/>
            <pc:sldMk cId="1370478415" sldId="2019"/>
            <ac:cxnSpMk id="140" creationId="{8C494C3D-0D64-8349-9A46-B08191E557DC}"/>
          </ac:cxnSpMkLst>
        </pc:cxnChg>
        <pc:cxnChg chg="mod">
          <ac:chgData name="Mohammad Nofal" userId="47b4dbc5-0139-4dae-82aa-90d9d2bfe46d" providerId="ADAL" clId="{5B7E0A5A-1392-944C-8256-7942A71B834F}" dt="2020-03-16T11:25:11.947" v="5189" actId="1038"/>
          <ac:cxnSpMkLst>
            <pc:docMk/>
            <pc:sldMk cId="1370478415" sldId="2019"/>
            <ac:cxnSpMk id="150" creationId="{E1BB365B-B28C-447C-BFE2-99ADBEB21ECA}"/>
          </ac:cxnSpMkLst>
        </pc:cxnChg>
        <pc:cxnChg chg="mod">
          <ac:chgData name="Mohammad Nofal" userId="47b4dbc5-0139-4dae-82aa-90d9d2bfe46d" providerId="ADAL" clId="{5B7E0A5A-1392-944C-8256-7942A71B834F}" dt="2020-03-16T11:24:22.627" v="5173" actId="14100"/>
          <ac:cxnSpMkLst>
            <pc:docMk/>
            <pc:sldMk cId="1370478415" sldId="2019"/>
            <ac:cxnSpMk id="162" creationId="{8F621C03-FB9A-4528-8126-03D76F78E27B}"/>
          </ac:cxnSpMkLst>
        </pc:cxnChg>
        <pc:cxnChg chg="mod">
          <ac:chgData name="Mohammad Nofal" userId="47b4dbc5-0139-4dae-82aa-90d9d2bfe46d" providerId="ADAL" clId="{5B7E0A5A-1392-944C-8256-7942A71B834F}" dt="2020-03-16T11:25:11.947" v="5189" actId="1038"/>
          <ac:cxnSpMkLst>
            <pc:docMk/>
            <pc:sldMk cId="1370478415" sldId="2019"/>
            <ac:cxnSpMk id="166" creationId="{7D1F5802-2981-45C7-ABEC-82114D43D868}"/>
          </ac:cxnSpMkLst>
        </pc:cxnChg>
      </pc:sldChg>
      <pc:sldChg chg="modSp del">
        <pc:chgData name="Mohammad Nofal" userId="47b4dbc5-0139-4dae-82aa-90d9d2bfe46d" providerId="ADAL" clId="{5B7E0A5A-1392-944C-8256-7942A71B834F}" dt="2020-03-16T14:12:12.688" v="5477" actId="2696"/>
        <pc:sldMkLst>
          <pc:docMk/>
          <pc:sldMk cId="3794429644" sldId="2076136789"/>
        </pc:sldMkLst>
        <pc:spChg chg="mod">
          <ac:chgData name="Mohammad Nofal" userId="47b4dbc5-0139-4dae-82aa-90d9d2bfe46d" providerId="ADAL" clId="{5B7E0A5A-1392-944C-8256-7942A71B834F}" dt="2020-03-09T10:53:36.142" v="263" actId="20577"/>
          <ac:spMkLst>
            <pc:docMk/>
            <pc:sldMk cId="3794429644" sldId="2076136789"/>
            <ac:spMk id="6" creationId="{E1E69E4E-1200-B042-9B7D-FAC42D8BB12A}"/>
          </ac:spMkLst>
        </pc:spChg>
      </pc:sldChg>
      <pc:sldChg chg="del">
        <pc:chgData name="Mohammad Nofal" userId="47b4dbc5-0139-4dae-82aa-90d9d2bfe46d" providerId="ADAL" clId="{5B7E0A5A-1392-944C-8256-7942A71B834F}" dt="2020-03-16T10:59:54.603" v="4724" actId="2696"/>
        <pc:sldMkLst>
          <pc:docMk/>
          <pc:sldMk cId="1802732767" sldId="2076136791"/>
        </pc:sldMkLst>
      </pc:sldChg>
      <pc:sldChg chg="modSp add del">
        <pc:chgData name="Mohammad Nofal" userId="47b4dbc5-0139-4dae-82aa-90d9d2bfe46d" providerId="ADAL" clId="{5B7E0A5A-1392-944C-8256-7942A71B834F}" dt="2020-03-16T14:14:21.768" v="5495" actId="2696"/>
        <pc:sldMkLst>
          <pc:docMk/>
          <pc:sldMk cId="2188723895" sldId="2076136791"/>
        </pc:sldMkLst>
        <pc:spChg chg="mod">
          <ac:chgData name="Mohammad Nofal" userId="47b4dbc5-0139-4dae-82aa-90d9d2bfe46d" providerId="ADAL" clId="{5B7E0A5A-1392-944C-8256-7942A71B834F}" dt="2020-03-16T11:00:42.836" v="4761" actId="313"/>
          <ac:spMkLst>
            <pc:docMk/>
            <pc:sldMk cId="2188723895" sldId="2076136791"/>
            <ac:spMk id="6" creationId="{E1E69E4E-1200-B042-9B7D-FAC42D8BB12A}"/>
          </ac:spMkLst>
        </pc:spChg>
      </pc:sldChg>
      <pc:sldChg chg="del">
        <pc:chgData name="Mohammad Nofal" userId="47b4dbc5-0139-4dae-82aa-90d9d2bfe46d" providerId="ADAL" clId="{5B7E0A5A-1392-944C-8256-7942A71B834F}" dt="2020-03-16T14:13:38.189" v="5491" actId="2696"/>
        <pc:sldMkLst>
          <pc:docMk/>
          <pc:sldMk cId="3501764367" sldId="2076136800"/>
        </pc:sldMkLst>
      </pc:sldChg>
      <pc:sldChg chg="del">
        <pc:chgData name="Mohammad Nofal" userId="47b4dbc5-0139-4dae-82aa-90d9d2bfe46d" providerId="ADAL" clId="{5B7E0A5A-1392-944C-8256-7942A71B834F}" dt="2020-03-16T14:14:37.023" v="5497" actId="2696"/>
        <pc:sldMkLst>
          <pc:docMk/>
          <pc:sldMk cId="2030529922" sldId="2076136802"/>
        </pc:sldMkLst>
      </pc:sldChg>
      <pc:sldChg chg="modSp">
        <pc:chgData name="Mohammad Nofal" userId="47b4dbc5-0139-4dae-82aa-90d9d2bfe46d" providerId="ADAL" clId="{5B7E0A5A-1392-944C-8256-7942A71B834F}" dt="2020-03-16T14:11:39.561" v="5473" actId="27636"/>
        <pc:sldMkLst>
          <pc:docMk/>
          <pc:sldMk cId="2087727444" sldId="2076136803"/>
        </pc:sldMkLst>
        <pc:spChg chg="mod">
          <ac:chgData name="Mohammad Nofal" userId="47b4dbc5-0139-4dae-82aa-90d9d2bfe46d" providerId="ADAL" clId="{5B7E0A5A-1392-944C-8256-7942A71B834F}" dt="2020-03-16T14:11:39.561" v="5473" actId="27636"/>
          <ac:spMkLst>
            <pc:docMk/>
            <pc:sldMk cId="2087727444" sldId="2076136803"/>
            <ac:spMk id="2" creationId="{A04DC131-00FB-5C47-ADC3-5C3FEEB562DE}"/>
          </ac:spMkLst>
        </pc:spChg>
      </pc:sldChg>
      <pc:sldChg chg="addSp delSp modSp new mod modClrScheme chgLayout">
        <pc:chgData name="Mohammad Nofal" userId="47b4dbc5-0139-4dae-82aa-90d9d2bfe46d" providerId="ADAL" clId="{5B7E0A5A-1392-944C-8256-7942A71B834F}" dt="2020-03-11T14:33:20.158" v="2415" actId="20577"/>
        <pc:sldMkLst>
          <pc:docMk/>
          <pc:sldMk cId="292146260" sldId="2076136804"/>
        </pc:sldMkLst>
        <pc:spChg chg="del mod ord">
          <ac:chgData name="Mohammad Nofal" userId="47b4dbc5-0139-4dae-82aa-90d9d2bfe46d" providerId="ADAL" clId="{5B7E0A5A-1392-944C-8256-7942A71B834F}" dt="2020-03-09T10:56:49.673" v="266" actId="700"/>
          <ac:spMkLst>
            <pc:docMk/>
            <pc:sldMk cId="292146260" sldId="2076136804"/>
            <ac:spMk id="2" creationId="{BA6B20A9-DBAF-4D4F-BBEA-BEC3708E0639}"/>
          </ac:spMkLst>
        </pc:spChg>
        <pc:spChg chg="del mod ord">
          <ac:chgData name="Mohammad Nofal" userId="47b4dbc5-0139-4dae-82aa-90d9d2bfe46d" providerId="ADAL" clId="{5B7E0A5A-1392-944C-8256-7942A71B834F}" dt="2020-03-09T10:56:49.673" v="266" actId="700"/>
          <ac:spMkLst>
            <pc:docMk/>
            <pc:sldMk cId="292146260" sldId="2076136804"/>
            <ac:spMk id="3" creationId="{B0BB1DBE-8A27-4D4A-87B1-27A2BEF41AB5}"/>
          </ac:spMkLst>
        </pc:spChg>
        <pc:spChg chg="add mod ord">
          <ac:chgData name="Mohammad Nofal" userId="47b4dbc5-0139-4dae-82aa-90d9d2bfe46d" providerId="ADAL" clId="{5B7E0A5A-1392-944C-8256-7942A71B834F}" dt="2020-03-09T10:56:49.673" v="266" actId="700"/>
          <ac:spMkLst>
            <pc:docMk/>
            <pc:sldMk cId="292146260" sldId="2076136804"/>
            <ac:spMk id="4" creationId="{C63F1CA9-F66C-E740-80DA-267D47B33852}"/>
          </ac:spMkLst>
        </pc:spChg>
        <pc:spChg chg="add mod ord">
          <ac:chgData name="Mohammad Nofal" userId="47b4dbc5-0139-4dae-82aa-90d9d2bfe46d" providerId="ADAL" clId="{5B7E0A5A-1392-944C-8256-7942A71B834F}" dt="2020-03-09T10:58:14.440" v="386" actId="20577"/>
          <ac:spMkLst>
            <pc:docMk/>
            <pc:sldMk cId="292146260" sldId="2076136804"/>
            <ac:spMk id="5" creationId="{B9FF3B9E-CA7C-654A-B554-FBEC72CA7348}"/>
          </ac:spMkLst>
        </pc:spChg>
        <pc:spChg chg="add mod ord">
          <ac:chgData name="Mohammad Nofal" userId="47b4dbc5-0139-4dae-82aa-90d9d2bfe46d" providerId="ADAL" clId="{5B7E0A5A-1392-944C-8256-7942A71B834F}" dt="2020-03-09T10:57:13.633" v="306" actId="20577"/>
          <ac:spMkLst>
            <pc:docMk/>
            <pc:sldMk cId="292146260" sldId="2076136804"/>
            <ac:spMk id="6" creationId="{60417AF3-2885-6D42-BF61-B026905C5F6B}"/>
          </ac:spMkLst>
        </pc:spChg>
        <pc:graphicFrameChg chg="add mod modGraphic">
          <ac:chgData name="Mohammad Nofal" userId="47b4dbc5-0139-4dae-82aa-90d9d2bfe46d" providerId="ADAL" clId="{5B7E0A5A-1392-944C-8256-7942A71B834F}" dt="2020-03-11T14:33:20.158" v="2415" actId="20577"/>
          <ac:graphicFrameMkLst>
            <pc:docMk/>
            <pc:sldMk cId="292146260" sldId="2076136804"/>
            <ac:graphicFrameMk id="7" creationId="{D64FE7FA-C0E2-D64B-A0F2-E057B0DBA88D}"/>
          </ac:graphicFrameMkLst>
        </pc:graphicFrameChg>
      </pc:sldChg>
      <pc:sldChg chg="addSp delSp modSp new mod modClrScheme modAnim chgLayout">
        <pc:chgData name="Mohammad Nofal" userId="47b4dbc5-0139-4dae-82aa-90d9d2bfe46d" providerId="ADAL" clId="{5B7E0A5A-1392-944C-8256-7942A71B834F}" dt="2020-03-09T15:05:18.752" v="2414" actId="20577"/>
        <pc:sldMkLst>
          <pc:docMk/>
          <pc:sldMk cId="3216010381" sldId="2076136805"/>
        </pc:sldMkLst>
        <pc:spChg chg="mod ord">
          <ac:chgData name="Mohammad Nofal" userId="47b4dbc5-0139-4dae-82aa-90d9d2bfe46d" providerId="ADAL" clId="{5B7E0A5A-1392-944C-8256-7942A71B834F}" dt="2020-03-09T15:05:18.752" v="2414" actId="20577"/>
          <ac:spMkLst>
            <pc:docMk/>
            <pc:sldMk cId="3216010381" sldId="2076136805"/>
            <ac:spMk id="2" creationId="{87B24584-8B6A-2F40-A6ED-FC0414DD3878}"/>
          </ac:spMkLst>
        </pc:spChg>
        <pc:spChg chg="del">
          <ac:chgData name="Mohammad Nofal" userId="47b4dbc5-0139-4dae-82aa-90d9d2bfe46d" providerId="ADAL" clId="{5B7E0A5A-1392-944C-8256-7942A71B834F}" dt="2020-03-09T12:43:00.078" v="1375" actId="700"/>
          <ac:spMkLst>
            <pc:docMk/>
            <pc:sldMk cId="3216010381" sldId="2076136805"/>
            <ac:spMk id="3" creationId="{4362747E-75A6-B34B-8913-D26019214772}"/>
          </ac:spMkLst>
        </pc:spChg>
        <pc:spChg chg="mod">
          <ac:chgData name="Mohammad Nofal" userId="47b4dbc5-0139-4dae-82aa-90d9d2bfe46d" providerId="ADAL" clId="{5B7E0A5A-1392-944C-8256-7942A71B834F}" dt="2020-03-09T14:05:26.479" v="2083" actId="14100"/>
          <ac:spMkLst>
            <pc:docMk/>
            <pc:sldMk cId="3216010381" sldId="2076136805"/>
            <ac:spMk id="6" creationId="{D7E57396-5237-E949-A3DD-4EA9AE5C184C}"/>
          </ac:spMkLst>
        </pc:spChg>
        <pc:spChg chg="mod">
          <ac:chgData name="Mohammad Nofal" userId="47b4dbc5-0139-4dae-82aa-90d9d2bfe46d" providerId="ADAL" clId="{5B7E0A5A-1392-944C-8256-7942A71B834F}" dt="2020-03-09T14:07:46.928" v="2104" actId="1076"/>
          <ac:spMkLst>
            <pc:docMk/>
            <pc:sldMk cId="3216010381" sldId="2076136805"/>
            <ac:spMk id="7" creationId="{2605C667-95D0-FD49-994A-13E28CA1AC74}"/>
          </ac:spMkLst>
        </pc:spChg>
        <pc:spChg chg="mod">
          <ac:chgData name="Mohammad Nofal" userId="47b4dbc5-0139-4dae-82aa-90d9d2bfe46d" providerId="ADAL" clId="{5B7E0A5A-1392-944C-8256-7942A71B834F}" dt="2020-03-09T14:40:41.939" v="2269" actId="1036"/>
          <ac:spMkLst>
            <pc:docMk/>
            <pc:sldMk cId="3216010381" sldId="2076136805"/>
            <ac:spMk id="10" creationId="{E844ED22-B126-2B4A-A518-5946343FCADE}"/>
          </ac:spMkLst>
        </pc:spChg>
        <pc:spChg chg="del mod">
          <ac:chgData name="Mohammad Nofal" userId="47b4dbc5-0139-4dae-82aa-90d9d2bfe46d" providerId="ADAL" clId="{5B7E0A5A-1392-944C-8256-7942A71B834F}" dt="2020-03-09T14:07:29.614" v="2100" actId="478"/>
          <ac:spMkLst>
            <pc:docMk/>
            <pc:sldMk cId="3216010381" sldId="2076136805"/>
            <ac:spMk id="12" creationId="{4812E687-59B6-844D-BE84-444F311CE99B}"/>
          </ac:spMkLst>
        </pc:spChg>
        <pc:spChg chg="mod">
          <ac:chgData name="Mohammad Nofal" userId="47b4dbc5-0139-4dae-82aa-90d9d2bfe46d" providerId="ADAL" clId="{5B7E0A5A-1392-944C-8256-7942A71B834F}" dt="2020-03-09T14:06:46.472" v="2098" actId="1076"/>
          <ac:spMkLst>
            <pc:docMk/>
            <pc:sldMk cId="3216010381" sldId="2076136805"/>
            <ac:spMk id="13" creationId="{D0C08C63-958B-0D47-A83B-692675CB8FF1}"/>
          </ac:spMkLst>
        </pc:spChg>
        <pc:spChg chg="mod">
          <ac:chgData name="Mohammad Nofal" userId="47b4dbc5-0139-4dae-82aa-90d9d2bfe46d" providerId="ADAL" clId="{5B7E0A5A-1392-944C-8256-7942A71B834F}" dt="2020-03-09T12:40:53.538" v="1151" actId="1038"/>
          <ac:spMkLst>
            <pc:docMk/>
            <pc:sldMk cId="3216010381" sldId="2076136805"/>
            <ac:spMk id="27" creationId="{E1B35A97-9F5D-EF46-B46C-67771ECA0D44}"/>
          </ac:spMkLst>
        </pc:spChg>
        <pc:spChg chg="add mod">
          <ac:chgData name="Mohammad Nofal" userId="47b4dbc5-0139-4dae-82aa-90d9d2bfe46d" providerId="ADAL" clId="{5B7E0A5A-1392-944C-8256-7942A71B834F}" dt="2020-03-09T12:50:55.272" v="1542" actId="692"/>
          <ac:spMkLst>
            <pc:docMk/>
            <pc:sldMk cId="3216010381" sldId="2076136805"/>
            <ac:spMk id="29" creationId="{9D56B661-8F75-524D-817B-7E17C9652CAA}"/>
          </ac:spMkLst>
        </pc:spChg>
        <pc:spChg chg="add mod">
          <ac:chgData name="Mohammad Nofal" userId="47b4dbc5-0139-4dae-82aa-90d9d2bfe46d" providerId="ADAL" clId="{5B7E0A5A-1392-944C-8256-7942A71B834F}" dt="2020-03-09T12:50:55.272" v="1542" actId="692"/>
          <ac:spMkLst>
            <pc:docMk/>
            <pc:sldMk cId="3216010381" sldId="2076136805"/>
            <ac:spMk id="31" creationId="{88B8A497-5ABE-B749-89E2-E87395A0BC30}"/>
          </ac:spMkLst>
        </pc:spChg>
        <pc:spChg chg="add mod">
          <ac:chgData name="Mohammad Nofal" userId="47b4dbc5-0139-4dae-82aa-90d9d2bfe46d" providerId="ADAL" clId="{5B7E0A5A-1392-944C-8256-7942A71B834F}" dt="2020-03-09T14:01:20.662" v="2011" actId="1036"/>
          <ac:spMkLst>
            <pc:docMk/>
            <pc:sldMk cId="3216010381" sldId="2076136805"/>
            <ac:spMk id="32" creationId="{734528AB-AB4E-164B-BB82-0F1C019D5B65}"/>
          </ac:spMkLst>
        </pc:spChg>
        <pc:spChg chg="add del mod">
          <ac:chgData name="Mohammad Nofal" userId="47b4dbc5-0139-4dae-82aa-90d9d2bfe46d" providerId="ADAL" clId="{5B7E0A5A-1392-944C-8256-7942A71B834F}" dt="2020-03-09T12:50:42.143" v="1539" actId="767"/>
          <ac:spMkLst>
            <pc:docMk/>
            <pc:sldMk cId="3216010381" sldId="2076136805"/>
            <ac:spMk id="53" creationId="{71A5C0E8-E2E8-264D-8E08-F410ADCC8D12}"/>
          </ac:spMkLst>
        </pc:spChg>
        <pc:spChg chg="add mod">
          <ac:chgData name="Mohammad Nofal" userId="47b4dbc5-0139-4dae-82aa-90d9d2bfe46d" providerId="ADAL" clId="{5B7E0A5A-1392-944C-8256-7942A71B834F}" dt="2020-03-09T13:36:23.951" v="1551" actId="164"/>
          <ac:spMkLst>
            <pc:docMk/>
            <pc:sldMk cId="3216010381" sldId="2076136805"/>
            <ac:spMk id="54" creationId="{06FE1CBA-F008-C64F-BB8F-ADEF0A8898EE}"/>
          </ac:spMkLst>
        </pc:spChg>
        <pc:spChg chg="add mod">
          <ac:chgData name="Mohammad Nofal" userId="47b4dbc5-0139-4dae-82aa-90d9d2bfe46d" providerId="ADAL" clId="{5B7E0A5A-1392-944C-8256-7942A71B834F}" dt="2020-03-09T14:03:58.642" v="2076" actId="1076"/>
          <ac:spMkLst>
            <pc:docMk/>
            <pc:sldMk cId="3216010381" sldId="2076136805"/>
            <ac:spMk id="57" creationId="{72055849-06DC-0D4B-B0E3-82E9CF14E1C9}"/>
          </ac:spMkLst>
        </pc:spChg>
        <pc:spChg chg="add mod">
          <ac:chgData name="Mohammad Nofal" userId="47b4dbc5-0139-4dae-82aa-90d9d2bfe46d" providerId="ADAL" clId="{5B7E0A5A-1392-944C-8256-7942A71B834F}" dt="2020-03-09T13:38:56.012" v="1634" actId="164"/>
          <ac:spMkLst>
            <pc:docMk/>
            <pc:sldMk cId="3216010381" sldId="2076136805"/>
            <ac:spMk id="60" creationId="{F821AB13-1AA0-424C-9526-DEF5641F930D}"/>
          </ac:spMkLst>
        </pc:spChg>
        <pc:spChg chg="add mod">
          <ac:chgData name="Mohammad Nofal" userId="47b4dbc5-0139-4dae-82aa-90d9d2bfe46d" providerId="ADAL" clId="{5B7E0A5A-1392-944C-8256-7942A71B834F}" dt="2020-03-09T13:38:56.012" v="1634" actId="164"/>
          <ac:spMkLst>
            <pc:docMk/>
            <pc:sldMk cId="3216010381" sldId="2076136805"/>
            <ac:spMk id="62" creationId="{251A5059-9DE4-A040-9935-A5D847D51DA3}"/>
          </ac:spMkLst>
        </pc:spChg>
        <pc:spChg chg="add del mod">
          <ac:chgData name="Mohammad Nofal" userId="47b4dbc5-0139-4dae-82aa-90d9d2bfe46d" providerId="ADAL" clId="{5B7E0A5A-1392-944C-8256-7942A71B834F}" dt="2020-03-09T14:56:12.226" v="2341"/>
          <ac:spMkLst>
            <pc:docMk/>
            <pc:sldMk cId="3216010381" sldId="2076136805"/>
            <ac:spMk id="65" creationId="{37FF109C-CEC7-F744-8580-09BF04219C16}"/>
          </ac:spMkLst>
        </pc:spChg>
        <pc:spChg chg="add mod">
          <ac:chgData name="Mohammad Nofal" userId="47b4dbc5-0139-4dae-82aa-90d9d2bfe46d" providerId="ADAL" clId="{5B7E0A5A-1392-944C-8256-7942A71B834F}" dt="2020-03-09T14:31:51.811" v="2213" actId="14100"/>
          <ac:spMkLst>
            <pc:docMk/>
            <pc:sldMk cId="3216010381" sldId="2076136805"/>
            <ac:spMk id="67" creationId="{2FB092CC-2901-2C44-BEC2-34EABC1C4404}"/>
          </ac:spMkLst>
        </pc:spChg>
        <pc:spChg chg="add mod">
          <ac:chgData name="Mohammad Nofal" userId="47b4dbc5-0139-4dae-82aa-90d9d2bfe46d" providerId="ADAL" clId="{5B7E0A5A-1392-944C-8256-7942A71B834F}" dt="2020-03-09T14:31:47.267" v="2212" actId="14100"/>
          <ac:spMkLst>
            <pc:docMk/>
            <pc:sldMk cId="3216010381" sldId="2076136805"/>
            <ac:spMk id="69" creationId="{A0359190-A2EE-7C4D-B98C-E19804FEF4CC}"/>
          </ac:spMkLst>
        </pc:spChg>
        <pc:spChg chg="add mod">
          <ac:chgData name="Mohammad Nofal" userId="47b4dbc5-0139-4dae-82aa-90d9d2bfe46d" providerId="ADAL" clId="{5B7E0A5A-1392-944C-8256-7942A71B834F}" dt="2020-03-09T13:54:17.742" v="1910" actId="164"/>
          <ac:spMkLst>
            <pc:docMk/>
            <pc:sldMk cId="3216010381" sldId="2076136805"/>
            <ac:spMk id="70" creationId="{181EAAA3-59B6-AA47-83D9-D525818FF575}"/>
          </ac:spMkLst>
        </pc:spChg>
        <pc:spChg chg="add mod">
          <ac:chgData name="Mohammad Nofal" userId="47b4dbc5-0139-4dae-82aa-90d9d2bfe46d" providerId="ADAL" clId="{5B7E0A5A-1392-944C-8256-7942A71B834F}" dt="2020-03-09T14:26:18.519" v="2175" actId="20577"/>
          <ac:spMkLst>
            <pc:docMk/>
            <pc:sldMk cId="3216010381" sldId="2076136805"/>
            <ac:spMk id="73" creationId="{366863B7-D694-D241-A2CD-022C160F1F9E}"/>
          </ac:spMkLst>
        </pc:spChg>
        <pc:spChg chg="add mod">
          <ac:chgData name="Mohammad Nofal" userId="47b4dbc5-0139-4dae-82aa-90d9d2bfe46d" providerId="ADAL" clId="{5B7E0A5A-1392-944C-8256-7942A71B834F}" dt="2020-03-09T14:25:57.802" v="2172" actId="20577"/>
          <ac:spMkLst>
            <pc:docMk/>
            <pc:sldMk cId="3216010381" sldId="2076136805"/>
            <ac:spMk id="74" creationId="{F87F2003-1924-9D48-8DF1-9F2A1CCA34DB}"/>
          </ac:spMkLst>
        </pc:spChg>
        <pc:spChg chg="add mod">
          <ac:chgData name="Mohammad Nofal" userId="47b4dbc5-0139-4dae-82aa-90d9d2bfe46d" providerId="ADAL" clId="{5B7E0A5A-1392-944C-8256-7942A71B834F}" dt="2020-03-09T13:48:35.877" v="1878" actId="164"/>
          <ac:spMkLst>
            <pc:docMk/>
            <pc:sldMk cId="3216010381" sldId="2076136805"/>
            <ac:spMk id="75" creationId="{7CA8D953-6641-A44D-A2F9-C66FD4CD366C}"/>
          </ac:spMkLst>
        </pc:spChg>
        <pc:spChg chg="add mod">
          <ac:chgData name="Mohammad Nofal" userId="47b4dbc5-0139-4dae-82aa-90d9d2bfe46d" providerId="ADAL" clId="{5B7E0A5A-1392-944C-8256-7942A71B834F}" dt="2020-03-09T13:48:35.877" v="1878" actId="164"/>
          <ac:spMkLst>
            <pc:docMk/>
            <pc:sldMk cId="3216010381" sldId="2076136805"/>
            <ac:spMk id="76" creationId="{38B6EE86-8A6B-4A42-961C-8F15B306E8C9}"/>
          </ac:spMkLst>
        </pc:spChg>
        <pc:spChg chg="add mod">
          <ac:chgData name="Mohammad Nofal" userId="47b4dbc5-0139-4dae-82aa-90d9d2bfe46d" providerId="ADAL" clId="{5B7E0A5A-1392-944C-8256-7942A71B834F}" dt="2020-03-09T14:06:02.151" v="2086" actId="571"/>
          <ac:spMkLst>
            <pc:docMk/>
            <pc:sldMk cId="3216010381" sldId="2076136805"/>
            <ac:spMk id="110" creationId="{4D41422E-921E-644B-B025-FDF6B0ED2DD1}"/>
          </ac:spMkLst>
        </pc:spChg>
        <pc:spChg chg="add mod">
          <ac:chgData name="Mohammad Nofal" userId="47b4dbc5-0139-4dae-82aa-90d9d2bfe46d" providerId="ADAL" clId="{5B7E0A5A-1392-944C-8256-7942A71B834F}" dt="2020-03-09T14:06:02.151" v="2086" actId="571"/>
          <ac:spMkLst>
            <pc:docMk/>
            <pc:sldMk cId="3216010381" sldId="2076136805"/>
            <ac:spMk id="111" creationId="{87549AE8-815A-3747-B437-9EDDC5AE52A1}"/>
          </ac:spMkLst>
        </pc:spChg>
        <pc:spChg chg="add mod">
          <ac:chgData name="Mohammad Nofal" userId="47b4dbc5-0139-4dae-82aa-90d9d2bfe46d" providerId="ADAL" clId="{5B7E0A5A-1392-944C-8256-7942A71B834F}" dt="2020-03-09T14:06:02.151" v="2086" actId="571"/>
          <ac:spMkLst>
            <pc:docMk/>
            <pc:sldMk cId="3216010381" sldId="2076136805"/>
            <ac:spMk id="112" creationId="{54E5182E-34DB-5C4B-84F9-9E5920A9E9EB}"/>
          </ac:spMkLst>
        </pc:spChg>
        <pc:spChg chg="add mod">
          <ac:chgData name="Mohammad Nofal" userId="47b4dbc5-0139-4dae-82aa-90d9d2bfe46d" providerId="ADAL" clId="{5B7E0A5A-1392-944C-8256-7942A71B834F}" dt="2020-03-09T14:06:55.496" v="2099" actId="571"/>
          <ac:spMkLst>
            <pc:docMk/>
            <pc:sldMk cId="3216010381" sldId="2076136805"/>
            <ac:spMk id="114" creationId="{2945C87C-06C1-FC4C-8B19-E548B41E91E3}"/>
          </ac:spMkLst>
        </pc:spChg>
        <pc:spChg chg="add mod">
          <ac:chgData name="Mohammad Nofal" userId="47b4dbc5-0139-4dae-82aa-90d9d2bfe46d" providerId="ADAL" clId="{5B7E0A5A-1392-944C-8256-7942A71B834F}" dt="2020-03-09T14:55:42.022" v="2340" actId="164"/>
          <ac:spMkLst>
            <pc:docMk/>
            <pc:sldMk cId="3216010381" sldId="2076136805"/>
            <ac:spMk id="141" creationId="{5EBA03B3-0390-B149-87C2-4DEF0B90F021}"/>
          </ac:spMkLst>
        </pc:spChg>
        <pc:spChg chg="add del mod topLvl">
          <ac:chgData name="Mohammad Nofal" userId="47b4dbc5-0139-4dae-82aa-90d9d2bfe46d" providerId="ADAL" clId="{5B7E0A5A-1392-944C-8256-7942A71B834F}" dt="2020-03-09T14:40:13.126" v="2247" actId="20577"/>
          <ac:spMkLst>
            <pc:docMk/>
            <pc:sldMk cId="3216010381" sldId="2076136805"/>
            <ac:spMk id="147" creationId="{35D5EC3D-6BD0-744C-8F72-ADA86FFBD5C1}"/>
          </ac:spMkLst>
        </pc:spChg>
        <pc:spChg chg="add mod">
          <ac:chgData name="Mohammad Nofal" userId="47b4dbc5-0139-4dae-82aa-90d9d2bfe46d" providerId="ADAL" clId="{5B7E0A5A-1392-944C-8256-7942A71B834F}" dt="2020-03-09T14:49:52.784" v="2328" actId="164"/>
          <ac:spMkLst>
            <pc:docMk/>
            <pc:sldMk cId="3216010381" sldId="2076136805"/>
            <ac:spMk id="156" creationId="{5EC59AFC-6447-9543-9623-2B67FF24A41C}"/>
          </ac:spMkLst>
        </pc:spChg>
        <pc:spChg chg="add mod">
          <ac:chgData name="Mohammad Nofal" userId="47b4dbc5-0139-4dae-82aa-90d9d2bfe46d" providerId="ADAL" clId="{5B7E0A5A-1392-944C-8256-7942A71B834F}" dt="2020-03-09T14:52:45.909" v="2332" actId="164"/>
          <ac:spMkLst>
            <pc:docMk/>
            <pc:sldMk cId="3216010381" sldId="2076136805"/>
            <ac:spMk id="157" creationId="{067EEDBD-8AF9-5546-871C-DBE52BE86759}"/>
          </ac:spMkLst>
        </pc:spChg>
        <pc:spChg chg="add del mod">
          <ac:chgData name="Mohammad Nofal" userId="47b4dbc5-0139-4dae-82aa-90d9d2bfe46d" providerId="ADAL" clId="{5B7E0A5A-1392-944C-8256-7942A71B834F}" dt="2020-03-09T14:56:34.984" v="2388" actId="478"/>
          <ac:spMkLst>
            <pc:docMk/>
            <pc:sldMk cId="3216010381" sldId="2076136805"/>
            <ac:spMk id="159" creationId="{D6C7CD8E-C2B0-6C4A-9971-B051E47C26FF}"/>
          </ac:spMkLst>
        </pc:spChg>
        <pc:spChg chg="add mod">
          <ac:chgData name="Mohammad Nofal" userId="47b4dbc5-0139-4dae-82aa-90d9d2bfe46d" providerId="ADAL" clId="{5B7E0A5A-1392-944C-8256-7942A71B834F}" dt="2020-03-09T14:56:24.839" v="2386" actId="164"/>
          <ac:spMkLst>
            <pc:docMk/>
            <pc:sldMk cId="3216010381" sldId="2076136805"/>
            <ac:spMk id="167" creationId="{B02758B6-29AD-724E-BDF7-6C9F6B543D8B}"/>
          </ac:spMkLst>
        </pc:spChg>
        <pc:grpChg chg="add mod">
          <ac:chgData name="Mohammad Nofal" userId="47b4dbc5-0139-4dae-82aa-90d9d2bfe46d" providerId="ADAL" clId="{5B7E0A5A-1392-944C-8256-7942A71B834F}" dt="2020-03-09T15:00:47.530" v="2401" actId="164"/>
          <ac:grpSpMkLst>
            <pc:docMk/>
            <pc:sldMk cId="3216010381" sldId="2076136805"/>
            <ac:grpSpMk id="4" creationId="{E13C37FF-6FB7-2E48-ACF6-31859B28FA2F}"/>
          </ac:grpSpMkLst>
        </pc:grpChg>
        <pc:grpChg chg="add mod">
          <ac:chgData name="Mohammad Nofal" userId="47b4dbc5-0139-4dae-82aa-90d9d2bfe46d" providerId="ADAL" clId="{5B7E0A5A-1392-944C-8256-7942A71B834F}" dt="2020-03-09T13:56:23.567" v="1921" actId="164"/>
          <ac:grpSpMkLst>
            <pc:docMk/>
            <pc:sldMk cId="3216010381" sldId="2076136805"/>
            <ac:grpSpMk id="14" creationId="{2A22E312-2FF7-E946-83BE-69A5C1D3C084}"/>
          </ac:grpSpMkLst>
        </pc:grpChg>
        <pc:grpChg chg="add mod">
          <ac:chgData name="Mohammad Nofal" userId="47b4dbc5-0139-4dae-82aa-90d9d2bfe46d" providerId="ADAL" clId="{5B7E0A5A-1392-944C-8256-7942A71B834F}" dt="2020-03-09T14:53:13.864" v="2334" actId="164"/>
          <ac:grpSpMkLst>
            <pc:docMk/>
            <pc:sldMk cId="3216010381" sldId="2076136805"/>
            <ac:grpSpMk id="34" creationId="{C22F2F13-65D0-414D-B2F5-6B0829CFD8DA}"/>
          </ac:grpSpMkLst>
        </pc:grpChg>
        <pc:grpChg chg="add del">
          <ac:chgData name="Mohammad Nofal" userId="47b4dbc5-0139-4dae-82aa-90d9d2bfe46d" providerId="ADAL" clId="{5B7E0A5A-1392-944C-8256-7942A71B834F}" dt="2020-03-09T12:49:39.879" v="1533"/>
          <ac:grpSpMkLst>
            <pc:docMk/>
            <pc:sldMk cId="3216010381" sldId="2076136805"/>
            <ac:grpSpMk id="43" creationId="{EC1808E2-0934-5C44-9E79-44D383D26D57}"/>
          </ac:grpSpMkLst>
        </pc:grpChg>
        <pc:grpChg chg="add mod">
          <ac:chgData name="Mohammad Nofal" userId="47b4dbc5-0139-4dae-82aa-90d9d2bfe46d" providerId="ADAL" clId="{5B7E0A5A-1392-944C-8256-7942A71B834F}" dt="2020-03-09T13:36:23.951" v="1551" actId="164"/>
          <ac:grpSpMkLst>
            <pc:docMk/>
            <pc:sldMk cId="3216010381" sldId="2076136805"/>
            <ac:grpSpMk id="52" creationId="{0B8254A6-B231-B64E-B9BC-6067B6BF4A03}"/>
          </ac:grpSpMkLst>
        </pc:grpChg>
        <pc:grpChg chg="add mod">
          <ac:chgData name="Mohammad Nofal" userId="47b4dbc5-0139-4dae-82aa-90d9d2bfe46d" providerId="ADAL" clId="{5B7E0A5A-1392-944C-8256-7942A71B834F}" dt="2020-03-09T14:22:57.539" v="2139" actId="1076"/>
          <ac:grpSpMkLst>
            <pc:docMk/>
            <pc:sldMk cId="3216010381" sldId="2076136805"/>
            <ac:grpSpMk id="55" creationId="{BF488481-B386-6A41-B52E-734D50312049}"/>
          </ac:grpSpMkLst>
        </pc:grpChg>
        <pc:grpChg chg="add mod">
          <ac:chgData name="Mohammad Nofal" userId="47b4dbc5-0139-4dae-82aa-90d9d2bfe46d" providerId="ADAL" clId="{5B7E0A5A-1392-944C-8256-7942A71B834F}" dt="2020-03-09T14:24:50.577" v="2158" actId="14100"/>
          <ac:grpSpMkLst>
            <pc:docMk/>
            <pc:sldMk cId="3216010381" sldId="2076136805"/>
            <ac:grpSpMk id="58" creationId="{6B164580-E8DE-0D45-875D-3B0543DE976E}"/>
          </ac:grpSpMkLst>
        </pc:grpChg>
        <pc:grpChg chg="add mod">
          <ac:chgData name="Mohammad Nofal" userId="47b4dbc5-0139-4dae-82aa-90d9d2bfe46d" providerId="ADAL" clId="{5B7E0A5A-1392-944C-8256-7942A71B834F}" dt="2020-03-09T14:49:52.784" v="2328" actId="164"/>
          <ac:grpSpMkLst>
            <pc:docMk/>
            <pc:sldMk cId="3216010381" sldId="2076136805"/>
            <ac:grpSpMk id="63" creationId="{6C904504-CE2E-DB4A-958A-7D2D5E660AAB}"/>
          </ac:grpSpMkLst>
        </pc:grpChg>
        <pc:grpChg chg="add mod">
          <ac:chgData name="Mohammad Nofal" userId="47b4dbc5-0139-4dae-82aa-90d9d2bfe46d" providerId="ADAL" clId="{5B7E0A5A-1392-944C-8256-7942A71B834F}" dt="2020-03-09T13:56:23.567" v="1921" actId="164"/>
          <ac:grpSpMkLst>
            <pc:docMk/>
            <pc:sldMk cId="3216010381" sldId="2076136805"/>
            <ac:grpSpMk id="77" creationId="{03524102-F9D1-D340-889D-58FBC9CD9000}"/>
          </ac:grpSpMkLst>
        </pc:grpChg>
        <pc:grpChg chg="add mod">
          <ac:chgData name="Mohammad Nofal" userId="47b4dbc5-0139-4dae-82aa-90d9d2bfe46d" providerId="ADAL" clId="{5B7E0A5A-1392-944C-8256-7942A71B834F}" dt="2020-03-09T14:53:41.182" v="2336" actId="164"/>
          <ac:grpSpMkLst>
            <pc:docMk/>
            <pc:sldMk cId="3216010381" sldId="2076136805"/>
            <ac:grpSpMk id="78" creationId="{AFC77A87-9A97-9340-91BB-8C749D7B37B4}"/>
          </ac:grpSpMkLst>
        </pc:grpChg>
        <pc:grpChg chg="add mod">
          <ac:chgData name="Mohammad Nofal" userId="47b4dbc5-0139-4dae-82aa-90d9d2bfe46d" providerId="ADAL" clId="{5B7E0A5A-1392-944C-8256-7942A71B834F}" dt="2020-03-09T14:24:48.964" v="2156" actId="14100"/>
          <ac:grpSpMkLst>
            <pc:docMk/>
            <pc:sldMk cId="3216010381" sldId="2076136805"/>
            <ac:grpSpMk id="79" creationId="{CA95B925-0D0C-F14E-89AE-5DDA363C581C}"/>
          </ac:grpSpMkLst>
        </pc:grpChg>
        <pc:grpChg chg="add del mod">
          <ac:chgData name="Mohammad Nofal" userId="47b4dbc5-0139-4dae-82aa-90d9d2bfe46d" providerId="ADAL" clId="{5B7E0A5A-1392-944C-8256-7942A71B834F}" dt="2020-03-09T14:56:12.226" v="2341"/>
          <ac:grpSpMkLst>
            <pc:docMk/>
            <pc:sldMk cId="3216010381" sldId="2076136805"/>
            <ac:grpSpMk id="80" creationId="{4667D072-5528-5B49-9E1F-D7E19B9FD8E3}"/>
          </ac:grpSpMkLst>
        </pc:grpChg>
        <pc:grpChg chg="add mod">
          <ac:chgData name="Mohammad Nofal" userId="47b4dbc5-0139-4dae-82aa-90d9d2bfe46d" providerId="ADAL" clId="{5B7E0A5A-1392-944C-8256-7942A71B834F}" dt="2020-03-09T14:53:59.477" v="2338" actId="164"/>
          <ac:grpSpMkLst>
            <pc:docMk/>
            <pc:sldMk cId="3216010381" sldId="2076136805"/>
            <ac:grpSpMk id="93" creationId="{8D8AF6A4-635C-6C47-9A93-398630EBC43E}"/>
          </ac:grpSpMkLst>
        </pc:grpChg>
        <pc:grpChg chg="add mod">
          <ac:chgData name="Mohammad Nofal" userId="47b4dbc5-0139-4dae-82aa-90d9d2bfe46d" providerId="ADAL" clId="{5B7E0A5A-1392-944C-8256-7942A71B834F}" dt="2020-03-09T14:22:33.719" v="2136" actId="1076"/>
          <ac:grpSpMkLst>
            <pc:docMk/>
            <pc:sldMk cId="3216010381" sldId="2076136805"/>
            <ac:grpSpMk id="94" creationId="{C85C3DDC-6AFD-AC4B-B640-B508B0E2660E}"/>
          </ac:grpSpMkLst>
        </pc:grpChg>
        <pc:grpChg chg="add del mod">
          <ac:chgData name="Mohammad Nofal" userId="47b4dbc5-0139-4dae-82aa-90d9d2bfe46d" providerId="ADAL" clId="{5B7E0A5A-1392-944C-8256-7942A71B834F}" dt="2020-03-09T14:53:59.477" v="2338" actId="164"/>
          <ac:grpSpMkLst>
            <pc:docMk/>
            <pc:sldMk cId="3216010381" sldId="2076136805"/>
            <ac:grpSpMk id="145" creationId="{E397F4FB-A589-324F-AC1E-F1C09F5029EF}"/>
          </ac:grpSpMkLst>
        </pc:grpChg>
        <pc:grpChg chg="add mod">
          <ac:chgData name="Mohammad Nofal" userId="47b4dbc5-0139-4dae-82aa-90d9d2bfe46d" providerId="ADAL" clId="{5B7E0A5A-1392-944C-8256-7942A71B834F}" dt="2020-03-09T14:49:52.784" v="2328" actId="164"/>
          <ac:grpSpMkLst>
            <pc:docMk/>
            <pc:sldMk cId="3216010381" sldId="2076136805"/>
            <ac:grpSpMk id="160" creationId="{E3CBE15E-0570-F34A-8B79-23E6B4C14568}"/>
          </ac:grpSpMkLst>
        </pc:grpChg>
        <pc:grpChg chg="add mod">
          <ac:chgData name="Mohammad Nofal" userId="47b4dbc5-0139-4dae-82aa-90d9d2bfe46d" providerId="ADAL" clId="{5B7E0A5A-1392-944C-8256-7942A71B834F}" dt="2020-03-09T14:57:15.226" v="2393" actId="164"/>
          <ac:grpSpMkLst>
            <pc:docMk/>
            <pc:sldMk cId="3216010381" sldId="2076136805"/>
            <ac:grpSpMk id="161" creationId="{3F6E1E91-F843-804B-81D8-9D8AEAB5AC24}"/>
          </ac:grpSpMkLst>
        </pc:grpChg>
        <pc:grpChg chg="add mod">
          <ac:chgData name="Mohammad Nofal" userId="47b4dbc5-0139-4dae-82aa-90d9d2bfe46d" providerId="ADAL" clId="{5B7E0A5A-1392-944C-8256-7942A71B834F}" dt="2020-03-09T14:53:13.864" v="2334" actId="164"/>
          <ac:grpSpMkLst>
            <pc:docMk/>
            <pc:sldMk cId="3216010381" sldId="2076136805"/>
            <ac:grpSpMk id="162" creationId="{74E884F3-2149-F24F-B0AC-8201278CFA82}"/>
          </ac:grpSpMkLst>
        </pc:grpChg>
        <pc:grpChg chg="add mod">
          <ac:chgData name="Mohammad Nofal" userId="47b4dbc5-0139-4dae-82aa-90d9d2bfe46d" providerId="ADAL" clId="{5B7E0A5A-1392-944C-8256-7942A71B834F}" dt="2020-03-09T14:53:41.182" v="2336" actId="164"/>
          <ac:grpSpMkLst>
            <pc:docMk/>
            <pc:sldMk cId="3216010381" sldId="2076136805"/>
            <ac:grpSpMk id="163" creationId="{5FFDA304-F897-604E-A54F-1603000022A0}"/>
          </ac:grpSpMkLst>
        </pc:grpChg>
        <pc:grpChg chg="add mod">
          <ac:chgData name="Mohammad Nofal" userId="47b4dbc5-0139-4dae-82aa-90d9d2bfe46d" providerId="ADAL" clId="{5B7E0A5A-1392-944C-8256-7942A71B834F}" dt="2020-03-09T14:55:42.022" v="2340" actId="164"/>
          <ac:grpSpMkLst>
            <pc:docMk/>
            <pc:sldMk cId="3216010381" sldId="2076136805"/>
            <ac:grpSpMk id="164" creationId="{EF16EF30-C3DB-BF41-B646-F9F554AC517E}"/>
          </ac:grpSpMkLst>
        </pc:grpChg>
        <pc:grpChg chg="add mod">
          <ac:chgData name="Mohammad Nofal" userId="47b4dbc5-0139-4dae-82aa-90d9d2bfe46d" providerId="ADAL" clId="{5B7E0A5A-1392-944C-8256-7942A71B834F}" dt="2020-03-09T14:55:42.022" v="2340" actId="164"/>
          <ac:grpSpMkLst>
            <pc:docMk/>
            <pc:sldMk cId="3216010381" sldId="2076136805"/>
            <ac:grpSpMk id="165" creationId="{97AAB0A7-2FDE-E24F-85E5-FEF63298BC94}"/>
          </ac:grpSpMkLst>
        </pc:grpChg>
        <pc:grpChg chg="add mod">
          <ac:chgData name="Mohammad Nofal" userId="47b4dbc5-0139-4dae-82aa-90d9d2bfe46d" providerId="ADAL" clId="{5B7E0A5A-1392-944C-8256-7942A71B834F}" dt="2020-03-09T15:00:47.530" v="2401" actId="164"/>
          <ac:grpSpMkLst>
            <pc:docMk/>
            <pc:sldMk cId="3216010381" sldId="2076136805"/>
            <ac:grpSpMk id="168" creationId="{7DC35070-1AD5-ED41-B0A8-B47B89040A2E}"/>
          </ac:grpSpMkLst>
        </pc:grpChg>
        <pc:grpChg chg="add del mod">
          <ac:chgData name="Mohammad Nofal" userId="47b4dbc5-0139-4dae-82aa-90d9d2bfe46d" providerId="ADAL" clId="{5B7E0A5A-1392-944C-8256-7942A71B834F}" dt="2020-03-09T14:56:58.602" v="2392" actId="478"/>
          <ac:grpSpMkLst>
            <pc:docMk/>
            <pc:sldMk cId="3216010381" sldId="2076136805"/>
            <ac:grpSpMk id="169" creationId="{5B1AF688-5BAA-BE48-924D-B5435454842B}"/>
          </ac:grpSpMkLst>
        </pc:grpChg>
        <pc:grpChg chg="add mod">
          <ac:chgData name="Mohammad Nofal" userId="47b4dbc5-0139-4dae-82aa-90d9d2bfe46d" providerId="ADAL" clId="{5B7E0A5A-1392-944C-8256-7942A71B834F}" dt="2020-03-09T14:57:15.226" v="2393" actId="164"/>
          <ac:grpSpMkLst>
            <pc:docMk/>
            <pc:sldMk cId="3216010381" sldId="2076136805"/>
            <ac:grpSpMk id="172" creationId="{D0A659F6-0CAE-9B49-956F-16C921CC800E}"/>
          </ac:grpSpMkLst>
        </pc:grpChg>
        <pc:grpChg chg="add mod">
          <ac:chgData name="Mohammad Nofal" userId="47b4dbc5-0139-4dae-82aa-90d9d2bfe46d" providerId="ADAL" clId="{5B7E0A5A-1392-944C-8256-7942A71B834F}" dt="2020-03-09T14:57:15.226" v="2393" actId="164"/>
          <ac:grpSpMkLst>
            <pc:docMk/>
            <pc:sldMk cId="3216010381" sldId="2076136805"/>
            <ac:grpSpMk id="175" creationId="{987734EE-6BB1-8541-9210-70EF7838D974}"/>
          </ac:grpSpMkLst>
        </pc:grpChg>
        <pc:grpChg chg="add mod">
          <ac:chgData name="Mohammad Nofal" userId="47b4dbc5-0139-4dae-82aa-90d9d2bfe46d" providerId="ADAL" clId="{5B7E0A5A-1392-944C-8256-7942A71B834F}" dt="2020-03-09T15:00:47.530" v="2401" actId="164"/>
          <ac:grpSpMkLst>
            <pc:docMk/>
            <pc:sldMk cId="3216010381" sldId="2076136805"/>
            <ac:grpSpMk id="176" creationId="{799447F6-52C6-3D48-AC0C-C152EBB47E6A}"/>
          </ac:grpSpMkLst>
        </pc:grpChg>
        <pc:picChg chg="mod">
          <ac:chgData name="Mohammad Nofal" userId="47b4dbc5-0139-4dae-82aa-90d9d2bfe46d" providerId="ADAL" clId="{5B7E0A5A-1392-944C-8256-7942A71B834F}" dt="2020-03-09T14:07:42.983" v="2103" actId="1076"/>
          <ac:picMkLst>
            <pc:docMk/>
            <pc:sldMk cId="3216010381" sldId="2076136805"/>
            <ac:picMk id="5" creationId="{66571C3B-63D6-B845-A8C3-F90B7D1A3A14}"/>
          </ac:picMkLst>
        </pc:picChg>
        <pc:picChg chg="mod">
          <ac:chgData name="Mohammad Nofal" userId="47b4dbc5-0139-4dae-82aa-90d9d2bfe46d" providerId="ADAL" clId="{5B7E0A5A-1392-944C-8256-7942A71B834F}" dt="2020-03-09T14:40:35.675" v="2259" actId="1036"/>
          <ac:picMkLst>
            <pc:docMk/>
            <pc:sldMk cId="3216010381" sldId="2076136805"/>
            <ac:picMk id="8" creationId="{3E0B53C2-16E1-E642-87D7-E993ECC37340}"/>
          </ac:picMkLst>
        </pc:picChg>
        <pc:picChg chg="mod">
          <ac:chgData name="Mohammad Nofal" userId="47b4dbc5-0139-4dae-82aa-90d9d2bfe46d" providerId="ADAL" clId="{5B7E0A5A-1392-944C-8256-7942A71B834F}" dt="2020-03-09T14:40:39.101" v="2265" actId="1036"/>
          <ac:picMkLst>
            <pc:docMk/>
            <pc:sldMk cId="3216010381" sldId="2076136805"/>
            <ac:picMk id="9" creationId="{9970AA91-1B12-AF48-A76A-98CAD5429503}"/>
          </ac:picMkLst>
        </pc:picChg>
        <pc:picChg chg="add mod">
          <ac:chgData name="Mohammad Nofal" userId="47b4dbc5-0139-4dae-82aa-90d9d2bfe46d" providerId="ADAL" clId="{5B7E0A5A-1392-944C-8256-7942A71B834F}" dt="2020-03-09T12:50:55.272" v="1542" actId="692"/>
          <ac:picMkLst>
            <pc:docMk/>
            <pc:sldMk cId="3216010381" sldId="2076136805"/>
            <ac:picMk id="28" creationId="{A25A6FD0-6BEC-3943-8AD6-92CECBD8FF07}"/>
          </ac:picMkLst>
        </pc:picChg>
        <pc:picChg chg="add mod">
          <ac:chgData name="Mohammad Nofal" userId="47b4dbc5-0139-4dae-82aa-90d9d2bfe46d" providerId="ADAL" clId="{5B7E0A5A-1392-944C-8256-7942A71B834F}" dt="2020-03-09T12:50:55.272" v="1542" actId="692"/>
          <ac:picMkLst>
            <pc:docMk/>
            <pc:sldMk cId="3216010381" sldId="2076136805"/>
            <ac:picMk id="30" creationId="{655A2D20-DA56-5047-994C-5237638A63B1}"/>
          </ac:picMkLst>
        </pc:picChg>
        <pc:picChg chg="add mod">
          <ac:chgData name="Mohammad Nofal" userId="47b4dbc5-0139-4dae-82aa-90d9d2bfe46d" providerId="ADAL" clId="{5B7E0A5A-1392-944C-8256-7942A71B834F}" dt="2020-03-09T12:50:55.272" v="1542" actId="692"/>
          <ac:picMkLst>
            <pc:docMk/>
            <pc:sldMk cId="3216010381" sldId="2076136805"/>
            <ac:picMk id="33" creationId="{554EE0CB-D432-6248-98F0-44F3E15E4BE6}"/>
          </ac:picMkLst>
        </pc:picChg>
        <pc:picChg chg="add mod">
          <ac:chgData name="Mohammad Nofal" userId="47b4dbc5-0139-4dae-82aa-90d9d2bfe46d" providerId="ADAL" clId="{5B7E0A5A-1392-944C-8256-7942A71B834F}" dt="2020-03-09T14:03:53.899" v="2075" actId="1076"/>
          <ac:picMkLst>
            <pc:docMk/>
            <pc:sldMk cId="3216010381" sldId="2076136805"/>
            <ac:picMk id="56" creationId="{B0F4B088-9481-A54E-BF85-6ADD8F3D28C3}"/>
          </ac:picMkLst>
        </pc:picChg>
        <pc:picChg chg="add del mod">
          <ac:chgData name="Mohammad Nofal" userId="47b4dbc5-0139-4dae-82aa-90d9d2bfe46d" providerId="ADAL" clId="{5B7E0A5A-1392-944C-8256-7942A71B834F}" dt="2020-03-09T14:56:12.226" v="2341"/>
          <ac:picMkLst>
            <pc:docMk/>
            <pc:sldMk cId="3216010381" sldId="2076136805"/>
            <ac:picMk id="64" creationId="{86BEDF32-E05D-2242-AF10-DE2554324AEA}"/>
          </ac:picMkLst>
        </pc:picChg>
        <pc:picChg chg="add mod">
          <ac:chgData name="Mohammad Nofal" userId="47b4dbc5-0139-4dae-82aa-90d9d2bfe46d" providerId="ADAL" clId="{5B7E0A5A-1392-944C-8256-7942A71B834F}" dt="2020-03-09T13:54:17.742" v="1910" actId="164"/>
          <ac:picMkLst>
            <pc:docMk/>
            <pc:sldMk cId="3216010381" sldId="2076136805"/>
            <ac:picMk id="66" creationId="{27C113D1-CD8D-7946-845D-FD5FA79C9B82}"/>
          </ac:picMkLst>
        </pc:picChg>
        <pc:picChg chg="add mod">
          <ac:chgData name="Mohammad Nofal" userId="47b4dbc5-0139-4dae-82aa-90d9d2bfe46d" providerId="ADAL" clId="{5B7E0A5A-1392-944C-8256-7942A71B834F}" dt="2020-03-09T13:54:17.742" v="1910" actId="164"/>
          <ac:picMkLst>
            <pc:docMk/>
            <pc:sldMk cId="3216010381" sldId="2076136805"/>
            <ac:picMk id="68" creationId="{0268D0BF-6B38-6243-A5BC-7D6B9B2EC3A7}"/>
          </ac:picMkLst>
        </pc:picChg>
        <pc:picChg chg="add mod">
          <ac:chgData name="Mohammad Nofal" userId="47b4dbc5-0139-4dae-82aa-90d9d2bfe46d" providerId="ADAL" clId="{5B7E0A5A-1392-944C-8256-7942A71B834F}" dt="2020-03-09T13:48:42.781" v="1879" actId="164"/>
          <ac:picMkLst>
            <pc:docMk/>
            <pc:sldMk cId="3216010381" sldId="2076136805"/>
            <ac:picMk id="71" creationId="{AD26D81B-B701-1C47-910D-3F4C2836A6B5}"/>
          </ac:picMkLst>
        </pc:picChg>
        <pc:picChg chg="add mod">
          <ac:chgData name="Mohammad Nofal" userId="47b4dbc5-0139-4dae-82aa-90d9d2bfe46d" providerId="ADAL" clId="{5B7E0A5A-1392-944C-8256-7942A71B834F}" dt="2020-03-09T13:48:47.631" v="1880" actId="164"/>
          <ac:picMkLst>
            <pc:docMk/>
            <pc:sldMk cId="3216010381" sldId="2076136805"/>
            <ac:picMk id="72" creationId="{88C212E8-DE80-7844-A68C-F2D5288B1ECA}"/>
          </ac:picMkLst>
        </pc:picChg>
        <pc:picChg chg="add mod">
          <ac:chgData name="Mohammad Nofal" userId="47b4dbc5-0139-4dae-82aa-90d9d2bfe46d" providerId="ADAL" clId="{5B7E0A5A-1392-944C-8256-7942A71B834F}" dt="2020-03-09T14:06:02.151" v="2086" actId="571"/>
          <ac:picMkLst>
            <pc:docMk/>
            <pc:sldMk cId="3216010381" sldId="2076136805"/>
            <ac:picMk id="108" creationId="{1AF9782C-7A95-9246-9884-C3FC3BAE2BD8}"/>
          </ac:picMkLst>
        </pc:picChg>
        <pc:picChg chg="add mod">
          <ac:chgData name="Mohammad Nofal" userId="47b4dbc5-0139-4dae-82aa-90d9d2bfe46d" providerId="ADAL" clId="{5B7E0A5A-1392-944C-8256-7942A71B834F}" dt="2020-03-09T14:06:02.151" v="2086" actId="571"/>
          <ac:picMkLst>
            <pc:docMk/>
            <pc:sldMk cId="3216010381" sldId="2076136805"/>
            <ac:picMk id="109" creationId="{81E02429-CB8B-ED4F-A1C4-17ADA4ACE722}"/>
          </ac:picMkLst>
        </pc:picChg>
        <pc:picChg chg="add mod">
          <ac:chgData name="Mohammad Nofal" userId="47b4dbc5-0139-4dae-82aa-90d9d2bfe46d" providerId="ADAL" clId="{5B7E0A5A-1392-944C-8256-7942A71B834F}" dt="2020-03-09T14:06:02.151" v="2086" actId="571"/>
          <ac:picMkLst>
            <pc:docMk/>
            <pc:sldMk cId="3216010381" sldId="2076136805"/>
            <ac:picMk id="113" creationId="{17A86D2D-BB4F-934B-B0A6-7A71814D6DD0}"/>
          </ac:picMkLst>
        </pc:picChg>
        <pc:picChg chg="mod topLvl">
          <ac:chgData name="Mohammad Nofal" userId="47b4dbc5-0139-4dae-82aa-90d9d2bfe46d" providerId="ADAL" clId="{5B7E0A5A-1392-944C-8256-7942A71B834F}" dt="2020-03-09T14:40:05.276" v="2228" actId="478"/>
          <ac:picMkLst>
            <pc:docMk/>
            <pc:sldMk cId="3216010381" sldId="2076136805"/>
            <ac:picMk id="146" creationId="{C14F3A72-9B8D-C842-BF52-88BC5B002377}"/>
          </ac:picMkLst>
        </pc:picChg>
        <pc:picChg chg="add del mod">
          <ac:chgData name="Mohammad Nofal" userId="47b4dbc5-0139-4dae-82aa-90d9d2bfe46d" providerId="ADAL" clId="{5B7E0A5A-1392-944C-8256-7942A71B834F}" dt="2020-03-09T14:56:38.068" v="2389" actId="478"/>
          <ac:picMkLst>
            <pc:docMk/>
            <pc:sldMk cId="3216010381" sldId="2076136805"/>
            <ac:picMk id="158" creationId="{B32C4B3C-3301-B043-9EB6-BBFF9B1CDDE8}"/>
          </ac:picMkLst>
        </pc:picChg>
        <pc:picChg chg="add mod">
          <ac:chgData name="Mohammad Nofal" userId="47b4dbc5-0139-4dae-82aa-90d9d2bfe46d" providerId="ADAL" clId="{5B7E0A5A-1392-944C-8256-7942A71B834F}" dt="2020-03-09T14:56:24.839" v="2386" actId="164"/>
          <ac:picMkLst>
            <pc:docMk/>
            <pc:sldMk cId="3216010381" sldId="2076136805"/>
            <ac:picMk id="166" creationId="{128716E2-DD13-D744-BEC7-E729370DB495}"/>
          </ac:picMkLst>
        </pc:picChg>
        <pc:cxnChg chg="del">
          <ac:chgData name="Mohammad Nofal" userId="47b4dbc5-0139-4dae-82aa-90d9d2bfe46d" providerId="ADAL" clId="{5B7E0A5A-1392-944C-8256-7942A71B834F}" dt="2020-03-09T12:41:38.822" v="1263" actId="478"/>
          <ac:cxnSpMkLst>
            <pc:docMk/>
            <pc:sldMk cId="3216010381" sldId="2076136805"/>
            <ac:cxnSpMk id="11" creationId="{0618B2D4-D606-864F-A26B-7EE4C8F46433}"/>
          </ac:cxnSpMkLst>
        </pc:cxnChg>
        <pc:cxnChg chg="del mod">
          <ac:chgData name="Mohammad Nofal" userId="47b4dbc5-0139-4dae-82aa-90d9d2bfe46d" providerId="ADAL" clId="{5B7E0A5A-1392-944C-8256-7942A71B834F}" dt="2020-03-09T12:48:21.809" v="1510" actId="478"/>
          <ac:cxnSpMkLst>
            <pc:docMk/>
            <pc:sldMk cId="3216010381" sldId="2076136805"/>
            <ac:cxnSpMk id="42" creationId="{6E682B45-B0C9-EC43-A410-08E916247B6C}"/>
          </ac:cxnSpMkLst>
        </pc:cxnChg>
        <pc:cxnChg chg="add mod">
          <ac:chgData name="Mohammad Nofal" userId="47b4dbc5-0139-4dae-82aa-90d9d2bfe46d" providerId="ADAL" clId="{5B7E0A5A-1392-944C-8256-7942A71B834F}" dt="2020-03-09T13:38:56.012" v="1634" actId="164"/>
          <ac:cxnSpMkLst>
            <pc:docMk/>
            <pc:sldMk cId="3216010381" sldId="2076136805"/>
            <ac:cxnSpMk id="59" creationId="{6E56E8D7-FCE3-114B-8BB8-D7808E60D29C}"/>
          </ac:cxnSpMkLst>
        </pc:cxnChg>
        <pc:cxnChg chg="add mod">
          <ac:chgData name="Mohammad Nofal" userId="47b4dbc5-0139-4dae-82aa-90d9d2bfe46d" providerId="ADAL" clId="{5B7E0A5A-1392-944C-8256-7942A71B834F}" dt="2020-03-09T13:38:56.012" v="1634" actId="164"/>
          <ac:cxnSpMkLst>
            <pc:docMk/>
            <pc:sldMk cId="3216010381" sldId="2076136805"/>
            <ac:cxnSpMk id="61" creationId="{856A9139-06FD-2F4F-BC74-6BBEBED34B7C}"/>
          </ac:cxnSpMkLst>
        </pc:cxnChg>
        <pc:cxnChg chg="add del mod">
          <ac:chgData name="Mohammad Nofal" userId="47b4dbc5-0139-4dae-82aa-90d9d2bfe46d" providerId="ADAL" clId="{5B7E0A5A-1392-944C-8256-7942A71B834F}" dt="2020-03-09T14:03:15.228" v="2069" actId="478"/>
          <ac:cxnSpMkLst>
            <pc:docMk/>
            <pc:sldMk cId="3216010381" sldId="2076136805"/>
            <ac:cxnSpMk id="81" creationId="{12D2DACA-5BD0-7544-A7B9-FCFEFBD0FB3E}"/>
          </ac:cxnSpMkLst>
        </pc:cxnChg>
        <pc:cxnChg chg="add del mod">
          <ac:chgData name="Mohammad Nofal" userId="47b4dbc5-0139-4dae-82aa-90d9d2bfe46d" providerId="ADAL" clId="{5B7E0A5A-1392-944C-8256-7942A71B834F}" dt="2020-03-09T13:55:29.172" v="1916" actId="478"/>
          <ac:cxnSpMkLst>
            <pc:docMk/>
            <pc:sldMk cId="3216010381" sldId="2076136805"/>
            <ac:cxnSpMk id="85" creationId="{6D17D300-667B-684B-A246-9B13BB8EB871}"/>
          </ac:cxnSpMkLst>
        </pc:cxnChg>
        <pc:cxnChg chg="add del mod">
          <ac:chgData name="Mohammad Nofal" userId="47b4dbc5-0139-4dae-82aa-90d9d2bfe46d" providerId="ADAL" clId="{5B7E0A5A-1392-944C-8256-7942A71B834F}" dt="2020-03-09T14:03:38.189" v="2073" actId="478"/>
          <ac:cxnSpMkLst>
            <pc:docMk/>
            <pc:sldMk cId="3216010381" sldId="2076136805"/>
            <ac:cxnSpMk id="86" creationId="{A16326A3-C6B7-4947-B69C-E3A4F69ABF8C}"/>
          </ac:cxnSpMkLst>
        </pc:cxnChg>
        <pc:cxnChg chg="add del mod">
          <ac:chgData name="Mohammad Nofal" userId="47b4dbc5-0139-4dae-82aa-90d9d2bfe46d" providerId="ADAL" clId="{5B7E0A5A-1392-944C-8256-7942A71B834F}" dt="2020-03-09T13:57:45.803" v="1943"/>
          <ac:cxnSpMkLst>
            <pc:docMk/>
            <pc:sldMk cId="3216010381" sldId="2076136805"/>
            <ac:cxnSpMk id="90" creationId="{8CED9088-85D5-AA42-B350-C3AE0E824F20}"/>
          </ac:cxnSpMkLst>
        </pc:cxnChg>
        <pc:cxnChg chg="add del mod">
          <ac:chgData name="Mohammad Nofal" userId="47b4dbc5-0139-4dae-82aa-90d9d2bfe46d" providerId="ADAL" clId="{5B7E0A5A-1392-944C-8256-7942A71B834F}" dt="2020-03-09T14:02:48.856" v="2022" actId="478"/>
          <ac:cxnSpMkLst>
            <pc:docMk/>
            <pc:sldMk cId="3216010381" sldId="2076136805"/>
            <ac:cxnSpMk id="98" creationId="{0FDAF585-6FC6-FB4A-AA2D-FA4F0F6D98D8}"/>
          </ac:cxnSpMkLst>
        </pc:cxnChg>
        <pc:cxnChg chg="add del mod">
          <ac:chgData name="Mohammad Nofal" userId="47b4dbc5-0139-4dae-82aa-90d9d2bfe46d" providerId="ADAL" clId="{5B7E0A5A-1392-944C-8256-7942A71B834F}" dt="2020-03-09T14:02:47.742" v="2021" actId="478"/>
          <ac:cxnSpMkLst>
            <pc:docMk/>
            <pc:sldMk cId="3216010381" sldId="2076136805"/>
            <ac:cxnSpMk id="101" creationId="{A48DF0FE-C1BE-7444-95F7-39033F32E943}"/>
          </ac:cxnSpMkLst>
        </pc:cxnChg>
        <pc:cxnChg chg="add mod">
          <ac:chgData name="Mohammad Nofal" userId="47b4dbc5-0139-4dae-82aa-90d9d2bfe46d" providerId="ADAL" clId="{5B7E0A5A-1392-944C-8256-7942A71B834F}" dt="2020-03-09T14:52:45.909" v="2332" actId="164"/>
          <ac:cxnSpMkLst>
            <pc:docMk/>
            <pc:sldMk cId="3216010381" sldId="2076136805"/>
            <ac:cxnSpMk id="115" creationId="{EB10E058-45ED-664A-B01C-176144603DE9}"/>
          </ac:cxnSpMkLst>
        </pc:cxnChg>
        <pc:cxnChg chg="add mod">
          <ac:chgData name="Mohammad Nofal" userId="47b4dbc5-0139-4dae-82aa-90d9d2bfe46d" providerId="ADAL" clId="{5B7E0A5A-1392-944C-8256-7942A71B834F}" dt="2020-03-09T14:52:45.909" v="2332" actId="164"/>
          <ac:cxnSpMkLst>
            <pc:docMk/>
            <pc:sldMk cId="3216010381" sldId="2076136805"/>
            <ac:cxnSpMk id="118" creationId="{FC2ED6AF-A22D-6043-9225-48B40ED57088}"/>
          </ac:cxnSpMkLst>
        </pc:cxnChg>
        <pc:cxnChg chg="add mod">
          <ac:chgData name="Mohammad Nofal" userId="47b4dbc5-0139-4dae-82aa-90d9d2bfe46d" providerId="ADAL" clId="{5B7E0A5A-1392-944C-8256-7942A71B834F}" dt="2020-03-09T14:52:45.909" v="2332" actId="164"/>
          <ac:cxnSpMkLst>
            <pc:docMk/>
            <pc:sldMk cId="3216010381" sldId="2076136805"/>
            <ac:cxnSpMk id="120" creationId="{954D606B-3844-7943-8C57-EC2DFB47C569}"/>
          </ac:cxnSpMkLst>
        </pc:cxnChg>
        <pc:cxnChg chg="add mod">
          <ac:chgData name="Mohammad Nofal" userId="47b4dbc5-0139-4dae-82aa-90d9d2bfe46d" providerId="ADAL" clId="{5B7E0A5A-1392-944C-8256-7942A71B834F}" dt="2020-03-09T14:57:15.226" v="2393" actId="164"/>
          <ac:cxnSpMkLst>
            <pc:docMk/>
            <pc:sldMk cId="3216010381" sldId="2076136805"/>
            <ac:cxnSpMk id="123" creationId="{2C3BE779-92A7-4E4E-8AD5-53C5B79F3EEB}"/>
          </ac:cxnSpMkLst>
        </pc:cxnChg>
        <pc:cxnChg chg="add mod">
          <ac:chgData name="Mohammad Nofal" userId="47b4dbc5-0139-4dae-82aa-90d9d2bfe46d" providerId="ADAL" clId="{5B7E0A5A-1392-944C-8256-7942A71B834F}" dt="2020-03-09T14:53:13.864" v="2334" actId="164"/>
          <ac:cxnSpMkLst>
            <pc:docMk/>
            <pc:sldMk cId="3216010381" sldId="2076136805"/>
            <ac:cxnSpMk id="125" creationId="{4D74EE76-DDB6-7645-9CCB-538A29DA2826}"/>
          </ac:cxnSpMkLst>
        </pc:cxnChg>
        <pc:cxnChg chg="add mod">
          <ac:chgData name="Mohammad Nofal" userId="47b4dbc5-0139-4dae-82aa-90d9d2bfe46d" providerId="ADAL" clId="{5B7E0A5A-1392-944C-8256-7942A71B834F}" dt="2020-03-09T14:53:41.182" v="2336" actId="164"/>
          <ac:cxnSpMkLst>
            <pc:docMk/>
            <pc:sldMk cId="3216010381" sldId="2076136805"/>
            <ac:cxnSpMk id="128" creationId="{8C9563CA-C10E-6242-BC0B-FC8CB0F4E8C1}"/>
          </ac:cxnSpMkLst>
        </pc:cxnChg>
        <pc:cxnChg chg="add mod">
          <ac:chgData name="Mohammad Nofal" userId="47b4dbc5-0139-4dae-82aa-90d9d2bfe46d" providerId="ADAL" clId="{5B7E0A5A-1392-944C-8256-7942A71B834F}" dt="2020-03-09T14:53:41.182" v="2336" actId="164"/>
          <ac:cxnSpMkLst>
            <pc:docMk/>
            <pc:sldMk cId="3216010381" sldId="2076136805"/>
            <ac:cxnSpMk id="131" creationId="{CFBA19E9-5786-AB4B-8C0B-1C8CD9740144}"/>
          </ac:cxnSpMkLst>
        </pc:cxnChg>
        <pc:cxnChg chg="add mod">
          <ac:chgData name="Mohammad Nofal" userId="47b4dbc5-0139-4dae-82aa-90d9d2bfe46d" providerId="ADAL" clId="{5B7E0A5A-1392-944C-8256-7942A71B834F}" dt="2020-03-09T14:53:41.182" v="2336" actId="164"/>
          <ac:cxnSpMkLst>
            <pc:docMk/>
            <pc:sldMk cId="3216010381" sldId="2076136805"/>
            <ac:cxnSpMk id="133" creationId="{48A0461B-B66D-1C4A-A158-5B34BC37AA12}"/>
          </ac:cxnSpMkLst>
        </pc:cxnChg>
        <pc:cxnChg chg="add del mod">
          <ac:chgData name="Mohammad Nofal" userId="47b4dbc5-0139-4dae-82aa-90d9d2bfe46d" providerId="ADAL" clId="{5B7E0A5A-1392-944C-8256-7942A71B834F}" dt="2020-03-09T14:30:41.129" v="2205" actId="478"/>
          <ac:cxnSpMkLst>
            <pc:docMk/>
            <pc:sldMk cId="3216010381" sldId="2076136805"/>
            <ac:cxnSpMk id="135" creationId="{9001FFB2-46F1-7142-BDF8-3E59BE39E620}"/>
          </ac:cxnSpMkLst>
        </pc:cxnChg>
        <pc:cxnChg chg="add del">
          <ac:chgData name="Mohammad Nofal" userId="47b4dbc5-0139-4dae-82aa-90d9d2bfe46d" providerId="ADAL" clId="{5B7E0A5A-1392-944C-8256-7942A71B834F}" dt="2020-03-09T14:30:39.587" v="2204" actId="11529"/>
          <ac:cxnSpMkLst>
            <pc:docMk/>
            <pc:sldMk cId="3216010381" sldId="2076136805"/>
            <ac:cxnSpMk id="138" creationId="{1B20BB12-774F-A447-BFFF-CF562CCA4BBA}"/>
          </ac:cxnSpMkLst>
        </pc:cxnChg>
        <pc:cxnChg chg="add mod">
          <ac:chgData name="Mohammad Nofal" userId="47b4dbc5-0139-4dae-82aa-90d9d2bfe46d" providerId="ADAL" clId="{5B7E0A5A-1392-944C-8256-7942A71B834F}" dt="2020-03-09T14:53:59.477" v="2338" actId="164"/>
          <ac:cxnSpMkLst>
            <pc:docMk/>
            <pc:sldMk cId="3216010381" sldId="2076136805"/>
            <ac:cxnSpMk id="140" creationId="{AC3C7B25-9B38-BF49-93B4-68E56A7D5A65}"/>
          </ac:cxnSpMkLst>
        </pc:cxnChg>
        <pc:cxnChg chg="add mod">
          <ac:chgData name="Mohammad Nofal" userId="47b4dbc5-0139-4dae-82aa-90d9d2bfe46d" providerId="ADAL" clId="{5B7E0A5A-1392-944C-8256-7942A71B834F}" dt="2020-03-09T14:53:59.477" v="2338" actId="164"/>
          <ac:cxnSpMkLst>
            <pc:docMk/>
            <pc:sldMk cId="3216010381" sldId="2076136805"/>
            <ac:cxnSpMk id="142" creationId="{1A495926-CC79-1C43-A140-B0B04FCC7F00}"/>
          </ac:cxnSpMkLst>
        </pc:cxnChg>
        <pc:cxnChg chg="add mod">
          <ac:chgData name="Mohammad Nofal" userId="47b4dbc5-0139-4dae-82aa-90d9d2bfe46d" providerId="ADAL" clId="{5B7E0A5A-1392-944C-8256-7942A71B834F}" dt="2020-03-09T14:53:59.477" v="2338" actId="164"/>
          <ac:cxnSpMkLst>
            <pc:docMk/>
            <pc:sldMk cId="3216010381" sldId="2076136805"/>
            <ac:cxnSpMk id="149" creationId="{DC0382F6-AD02-E645-BEE8-CB6CE21C97A2}"/>
          </ac:cxnSpMkLst>
        </pc:cxnChg>
        <pc:cxnChg chg="add mod">
          <ac:chgData name="Mohammad Nofal" userId="47b4dbc5-0139-4dae-82aa-90d9d2bfe46d" providerId="ADAL" clId="{5B7E0A5A-1392-944C-8256-7942A71B834F}" dt="2020-03-09T14:49:52.784" v="2328" actId="164"/>
          <ac:cxnSpMkLst>
            <pc:docMk/>
            <pc:sldMk cId="3216010381" sldId="2076136805"/>
            <ac:cxnSpMk id="152" creationId="{1CCCECDE-2DEC-CD4D-8257-D4CD37B4A0A2}"/>
          </ac:cxnSpMkLst>
        </pc:cxnChg>
        <pc:cxnChg chg="add del mod">
          <ac:chgData name="Mohammad Nofal" userId="47b4dbc5-0139-4dae-82aa-90d9d2bfe46d" providerId="ADAL" clId="{5B7E0A5A-1392-944C-8256-7942A71B834F}" dt="2020-03-09T14:41:28.757" v="2280"/>
          <ac:cxnSpMkLst>
            <pc:docMk/>
            <pc:sldMk cId="3216010381" sldId="2076136805"/>
            <ac:cxnSpMk id="155" creationId="{079AB862-0E78-ED45-957C-A8172F2D240F}"/>
          </ac:cxnSpMkLst>
        </pc:cxnChg>
      </pc:sldChg>
      <pc:sldChg chg="modSp add del">
        <pc:chgData name="Mohammad Nofal" userId="47b4dbc5-0139-4dae-82aa-90d9d2bfe46d" providerId="ADAL" clId="{5B7E0A5A-1392-944C-8256-7942A71B834F}" dt="2020-03-09T10:58:00.049" v="337" actId="2696"/>
        <pc:sldMkLst>
          <pc:docMk/>
          <pc:sldMk cId="656424626" sldId="2076136806"/>
        </pc:sldMkLst>
        <pc:spChg chg="mod">
          <ac:chgData name="Mohammad Nofal" userId="47b4dbc5-0139-4dae-82aa-90d9d2bfe46d" providerId="ADAL" clId="{5B7E0A5A-1392-944C-8256-7942A71B834F}" dt="2020-03-09T10:57:55.786" v="336" actId="20577"/>
          <ac:spMkLst>
            <pc:docMk/>
            <pc:sldMk cId="656424626" sldId="2076136806"/>
            <ac:spMk id="5" creationId="{B9FF3B9E-CA7C-654A-B554-FBEC72CA7348}"/>
          </ac:spMkLst>
        </pc:spChg>
      </pc:sldChg>
      <pc:sldChg chg="add del">
        <pc:chgData name="Mohammad Nofal" userId="47b4dbc5-0139-4dae-82aa-90d9d2bfe46d" providerId="ADAL" clId="{5B7E0A5A-1392-944C-8256-7942A71B834F}" dt="2020-03-16T14:12:23.242" v="5478" actId="2696"/>
        <pc:sldMkLst>
          <pc:docMk/>
          <pc:sldMk cId="2121763996" sldId="2076136806"/>
        </pc:sldMkLst>
      </pc:sldChg>
      <pc:sldChg chg="modSp">
        <pc:chgData name="Mohammad Nofal" userId="47b4dbc5-0139-4dae-82aa-90d9d2bfe46d" providerId="ADAL" clId="{5B7E0A5A-1392-944C-8256-7942A71B834F}" dt="2020-03-11T16:28:45.298" v="2509" actId="20577"/>
        <pc:sldMkLst>
          <pc:docMk/>
          <pc:sldMk cId="918005402" sldId="2076136810"/>
        </pc:sldMkLst>
        <pc:spChg chg="mod">
          <ac:chgData name="Mohammad Nofal" userId="47b4dbc5-0139-4dae-82aa-90d9d2bfe46d" providerId="ADAL" clId="{5B7E0A5A-1392-944C-8256-7942A71B834F}" dt="2020-03-11T16:28:45.298" v="2509" actId="20577"/>
          <ac:spMkLst>
            <pc:docMk/>
            <pc:sldMk cId="918005402" sldId="2076136810"/>
            <ac:spMk id="3" creationId="{8FA03236-330A-BD4A-A07F-F55E4DD0ACB8}"/>
          </ac:spMkLst>
        </pc:spChg>
      </pc:sldChg>
      <pc:sldChg chg="add del">
        <pc:chgData name="Mohammad Nofal" userId="47b4dbc5-0139-4dae-82aa-90d9d2bfe46d" providerId="ADAL" clId="{5B7E0A5A-1392-944C-8256-7942A71B834F}" dt="2020-03-16T14:13:23.566" v="5488" actId="2696"/>
        <pc:sldMkLst>
          <pc:docMk/>
          <pc:sldMk cId="829323522" sldId="2076136811"/>
        </pc:sldMkLst>
      </pc:sldChg>
      <pc:sldChg chg="addSp modSp">
        <pc:chgData name="Mohammad Nofal" userId="47b4dbc5-0139-4dae-82aa-90d9d2bfe46d" providerId="ADAL" clId="{5B7E0A5A-1392-944C-8256-7942A71B834F}" dt="2020-03-16T12:52:13.330" v="5348" actId="1076"/>
        <pc:sldMkLst>
          <pc:docMk/>
          <pc:sldMk cId="2269241896" sldId="2076136813"/>
        </pc:sldMkLst>
        <pc:spChg chg="mod">
          <ac:chgData name="Mohammad Nofal" userId="47b4dbc5-0139-4dae-82aa-90d9d2bfe46d" providerId="ADAL" clId="{5B7E0A5A-1392-944C-8256-7942A71B834F}" dt="2020-03-11T16:27:53.425" v="2464" actId="14100"/>
          <ac:spMkLst>
            <pc:docMk/>
            <pc:sldMk cId="2269241896" sldId="2076136813"/>
            <ac:spMk id="7" creationId="{2605C667-95D0-FD49-994A-13E28CA1AC74}"/>
          </ac:spMkLst>
        </pc:spChg>
        <pc:spChg chg="add mod">
          <ac:chgData name="Mohammad Nofal" userId="47b4dbc5-0139-4dae-82aa-90d9d2bfe46d" providerId="ADAL" clId="{5B7E0A5A-1392-944C-8256-7942A71B834F}" dt="2020-03-16T12:52:13.330" v="5348" actId="1076"/>
          <ac:spMkLst>
            <pc:docMk/>
            <pc:sldMk cId="2269241896" sldId="2076136813"/>
            <ac:spMk id="117" creationId="{AA812D0D-9C00-1649-85B7-DA83400E1408}"/>
          </ac:spMkLst>
        </pc:spChg>
        <pc:spChg chg="mod">
          <ac:chgData name="Mohammad Nofal" userId="47b4dbc5-0139-4dae-82aa-90d9d2bfe46d" providerId="ADAL" clId="{5B7E0A5A-1392-944C-8256-7942A71B834F}" dt="2020-03-11T16:27:44.618" v="2456" actId="20577"/>
          <ac:spMkLst>
            <pc:docMk/>
            <pc:sldMk cId="2269241896" sldId="2076136813"/>
            <ac:spMk id="143" creationId="{90AACC74-E66E-2F4F-A3A5-22885F44B2C0}"/>
          </ac:spMkLst>
        </pc:spChg>
      </pc:sldChg>
      <pc:sldChg chg="modSp">
        <pc:chgData name="Mohammad Nofal" userId="47b4dbc5-0139-4dae-82aa-90d9d2bfe46d" providerId="ADAL" clId="{5B7E0A5A-1392-944C-8256-7942A71B834F}" dt="2020-03-16T12:35:36.299" v="5312" actId="20577"/>
        <pc:sldMkLst>
          <pc:docMk/>
          <pc:sldMk cId="2215878160" sldId="2076136815"/>
        </pc:sldMkLst>
        <pc:spChg chg="mod">
          <ac:chgData name="Mohammad Nofal" userId="47b4dbc5-0139-4dae-82aa-90d9d2bfe46d" providerId="ADAL" clId="{5B7E0A5A-1392-944C-8256-7942A71B834F}" dt="2020-03-16T12:35:36.299" v="5312" actId="20577"/>
          <ac:spMkLst>
            <pc:docMk/>
            <pc:sldMk cId="2215878160" sldId="2076136815"/>
            <ac:spMk id="110" creationId="{0D10C354-32D4-6940-9527-B94D70C76242}"/>
          </ac:spMkLst>
        </pc:spChg>
      </pc:sldChg>
      <pc:sldChg chg="addSp delSp modSp">
        <pc:chgData name="Mohammad Nofal" userId="47b4dbc5-0139-4dae-82aa-90d9d2bfe46d" providerId="ADAL" clId="{5B7E0A5A-1392-944C-8256-7942A71B834F}" dt="2020-03-16T12:38:12.855" v="5341" actId="1076"/>
        <pc:sldMkLst>
          <pc:docMk/>
          <pc:sldMk cId="3407498338" sldId="2076136817"/>
        </pc:sldMkLst>
        <pc:spChg chg="add mod">
          <ac:chgData name="Mohammad Nofal" userId="47b4dbc5-0139-4dae-82aa-90d9d2bfe46d" providerId="ADAL" clId="{5B7E0A5A-1392-944C-8256-7942A71B834F}" dt="2020-03-16T12:38:12.855" v="5341" actId="1076"/>
          <ac:spMkLst>
            <pc:docMk/>
            <pc:sldMk cId="3407498338" sldId="2076136817"/>
            <ac:spMk id="89" creationId="{25379126-44AD-0546-9B15-67C517452F13}"/>
          </ac:spMkLst>
        </pc:spChg>
        <pc:spChg chg="del mod">
          <ac:chgData name="Mohammad Nofal" userId="47b4dbc5-0139-4dae-82aa-90d9d2bfe46d" providerId="ADAL" clId="{5B7E0A5A-1392-944C-8256-7942A71B834F}" dt="2020-03-16T12:38:09.693" v="5340" actId="478"/>
          <ac:spMkLst>
            <pc:docMk/>
            <pc:sldMk cId="3407498338" sldId="2076136817"/>
            <ac:spMk id="110" creationId="{0D10C354-32D4-6940-9527-B94D70C76242}"/>
          </ac:spMkLst>
        </pc:spChg>
      </pc:sldChg>
      <pc:sldChg chg="addSp delSp modSp">
        <pc:chgData name="Mohammad Nofal" userId="47b4dbc5-0139-4dae-82aa-90d9d2bfe46d" providerId="ADAL" clId="{5B7E0A5A-1392-944C-8256-7942A71B834F}" dt="2020-03-16T12:38:18.697" v="5343"/>
        <pc:sldMkLst>
          <pc:docMk/>
          <pc:sldMk cId="1480590004" sldId="2076136818"/>
        </pc:sldMkLst>
        <pc:spChg chg="add del mod">
          <ac:chgData name="Mohammad Nofal" userId="47b4dbc5-0139-4dae-82aa-90d9d2bfe46d" providerId="ADAL" clId="{5B7E0A5A-1392-944C-8256-7942A71B834F}" dt="2020-03-16T12:37:56.336" v="5335" actId="478"/>
          <ac:spMkLst>
            <pc:docMk/>
            <pc:sldMk cId="1480590004" sldId="2076136818"/>
            <ac:spMk id="88" creationId="{FC1A6044-E987-B643-8EFE-0B2FE7CF291F}"/>
          </ac:spMkLst>
        </pc:spChg>
        <pc:spChg chg="add">
          <ac:chgData name="Mohammad Nofal" userId="47b4dbc5-0139-4dae-82aa-90d9d2bfe46d" providerId="ADAL" clId="{5B7E0A5A-1392-944C-8256-7942A71B834F}" dt="2020-03-16T12:37:56.780" v="5336"/>
          <ac:spMkLst>
            <pc:docMk/>
            <pc:sldMk cId="1480590004" sldId="2076136818"/>
            <ac:spMk id="89" creationId="{EE75052C-57A0-6549-90E8-118C32BE921F}"/>
          </ac:spMkLst>
        </pc:spChg>
        <pc:spChg chg="add">
          <ac:chgData name="Mohammad Nofal" userId="47b4dbc5-0139-4dae-82aa-90d9d2bfe46d" providerId="ADAL" clId="{5B7E0A5A-1392-944C-8256-7942A71B834F}" dt="2020-03-16T12:38:18.697" v="5343"/>
          <ac:spMkLst>
            <pc:docMk/>
            <pc:sldMk cId="1480590004" sldId="2076136818"/>
            <ac:spMk id="90" creationId="{C546FA0E-6AAD-AA40-861F-E7BCB51231E7}"/>
          </ac:spMkLst>
        </pc:spChg>
        <pc:spChg chg="mod">
          <ac:chgData name="Mohammad Nofal" userId="47b4dbc5-0139-4dae-82aa-90d9d2bfe46d" providerId="ADAL" clId="{5B7E0A5A-1392-944C-8256-7942A71B834F}" dt="2020-03-11T16:26:25.041" v="2424" actId="20577"/>
          <ac:spMkLst>
            <pc:docMk/>
            <pc:sldMk cId="1480590004" sldId="2076136818"/>
            <ac:spMk id="102" creationId="{9D0CDAEF-B38C-DB4E-AF74-679A4AF0C796}"/>
          </ac:spMkLst>
        </pc:spChg>
        <pc:spChg chg="del">
          <ac:chgData name="Mohammad Nofal" userId="47b4dbc5-0139-4dae-82aa-90d9d2bfe46d" providerId="ADAL" clId="{5B7E0A5A-1392-944C-8256-7942A71B834F}" dt="2020-03-16T12:38:17.798" v="5342" actId="478"/>
          <ac:spMkLst>
            <pc:docMk/>
            <pc:sldMk cId="1480590004" sldId="2076136818"/>
            <ac:spMk id="110" creationId="{0D10C354-32D4-6940-9527-B94D70C76242}"/>
          </ac:spMkLst>
        </pc:spChg>
      </pc:sldChg>
      <pc:sldChg chg="modSp">
        <pc:chgData name="Mohammad Nofal" userId="47b4dbc5-0139-4dae-82aa-90d9d2bfe46d" providerId="ADAL" clId="{5B7E0A5A-1392-944C-8256-7942A71B834F}" dt="2020-03-16T08:54:49.263" v="2606" actId="20577"/>
        <pc:sldMkLst>
          <pc:docMk/>
          <pc:sldMk cId="3653989497" sldId="2076136819"/>
        </pc:sldMkLst>
        <pc:spChg chg="mod">
          <ac:chgData name="Mohammad Nofal" userId="47b4dbc5-0139-4dae-82aa-90d9d2bfe46d" providerId="ADAL" clId="{5B7E0A5A-1392-944C-8256-7942A71B834F}" dt="2020-03-16T08:54:49.263" v="2606" actId="20577"/>
          <ac:spMkLst>
            <pc:docMk/>
            <pc:sldMk cId="3653989497" sldId="2076136819"/>
            <ac:spMk id="3" creationId="{EB202325-AF36-5C4A-AE8B-F95D13B1256E}"/>
          </ac:spMkLst>
        </pc:spChg>
      </pc:sldChg>
      <pc:sldChg chg="addSp delSp modSp">
        <pc:chgData name="Mohammad Nofal" userId="47b4dbc5-0139-4dae-82aa-90d9d2bfe46d" providerId="ADAL" clId="{5B7E0A5A-1392-944C-8256-7942A71B834F}" dt="2020-03-16T12:43:49.211" v="5345"/>
        <pc:sldMkLst>
          <pc:docMk/>
          <pc:sldMk cId="1047949375" sldId="2076136820"/>
        </pc:sldMkLst>
        <pc:spChg chg="mod">
          <ac:chgData name="Mohammad Nofal" userId="47b4dbc5-0139-4dae-82aa-90d9d2bfe46d" providerId="ADAL" clId="{5B7E0A5A-1392-944C-8256-7942A71B834F}" dt="2020-03-11T16:29:11.789" v="2510"/>
          <ac:spMkLst>
            <pc:docMk/>
            <pc:sldMk cId="1047949375" sldId="2076136820"/>
            <ac:spMk id="2" creationId="{87B24584-8B6A-2F40-A6ED-FC0414DD3878}"/>
          </ac:spMkLst>
        </pc:spChg>
        <pc:spChg chg="add">
          <ac:chgData name="Mohammad Nofal" userId="47b4dbc5-0139-4dae-82aa-90d9d2bfe46d" providerId="ADAL" clId="{5B7E0A5A-1392-944C-8256-7942A71B834F}" dt="2020-03-16T12:43:49.211" v="5345"/>
          <ac:spMkLst>
            <pc:docMk/>
            <pc:sldMk cId="1047949375" sldId="2076136820"/>
            <ac:spMk id="86" creationId="{A02E4C72-A4B0-C044-BD2B-A061934334BB}"/>
          </ac:spMkLst>
        </pc:spChg>
        <pc:spChg chg="mod">
          <ac:chgData name="Mohammad Nofal" userId="47b4dbc5-0139-4dae-82aa-90d9d2bfe46d" providerId="ADAL" clId="{5B7E0A5A-1392-944C-8256-7942A71B834F}" dt="2020-03-11T16:26:43.272" v="2432" actId="20577"/>
          <ac:spMkLst>
            <pc:docMk/>
            <pc:sldMk cId="1047949375" sldId="2076136820"/>
            <ac:spMk id="102" creationId="{9D0CDAEF-B38C-DB4E-AF74-679A4AF0C796}"/>
          </ac:spMkLst>
        </pc:spChg>
        <pc:spChg chg="del">
          <ac:chgData name="Mohammad Nofal" userId="47b4dbc5-0139-4dae-82aa-90d9d2bfe46d" providerId="ADAL" clId="{5B7E0A5A-1392-944C-8256-7942A71B834F}" dt="2020-03-16T12:43:48.429" v="5344" actId="478"/>
          <ac:spMkLst>
            <pc:docMk/>
            <pc:sldMk cId="1047949375" sldId="2076136820"/>
            <ac:spMk id="110" creationId="{0D10C354-32D4-6940-9527-B94D70C76242}"/>
          </ac:spMkLst>
        </pc:spChg>
      </pc:sldChg>
      <pc:sldChg chg="addSp delSp modSp">
        <pc:chgData name="Mohammad Nofal" userId="47b4dbc5-0139-4dae-82aa-90d9d2bfe46d" providerId="ADAL" clId="{5B7E0A5A-1392-944C-8256-7942A71B834F}" dt="2020-03-16T13:12:26.428" v="5443" actId="1035"/>
        <pc:sldMkLst>
          <pc:docMk/>
          <pc:sldMk cId="1099744880" sldId="2076136822"/>
        </pc:sldMkLst>
        <pc:spChg chg="add del">
          <ac:chgData name="Mohammad Nofal" userId="47b4dbc5-0139-4dae-82aa-90d9d2bfe46d" providerId="ADAL" clId="{5B7E0A5A-1392-944C-8256-7942A71B834F}" dt="2020-03-16T13:12:17.715" v="5399"/>
          <ac:spMkLst>
            <pc:docMk/>
            <pc:sldMk cId="1099744880" sldId="2076136822"/>
            <ac:spMk id="91" creationId="{13FA073D-FED5-B846-AAC8-B24816FB8840}"/>
          </ac:spMkLst>
        </pc:spChg>
        <pc:spChg chg="add mod">
          <ac:chgData name="Mohammad Nofal" userId="47b4dbc5-0139-4dae-82aa-90d9d2bfe46d" providerId="ADAL" clId="{5B7E0A5A-1392-944C-8256-7942A71B834F}" dt="2020-03-16T13:12:26.428" v="5443" actId="1035"/>
          <ac:spMkLst>
            <pc:docMk/>
            <pc:sldMk cId="1099744880" sldId="2076136822"/>
            <ac:spMk id="92" creationId="{7FE5EAE3-54FD-4242-8105-7EE39B5DD299}"/>
          </ac:spMkLst>
        </pc:spChg>
        <pc:spChg chg="mod">
          <ac:chgData name="Mohammad Nofal" userId="47b4dbc5-0139-4dae-82aa-90d9d2bfe46d" providerId="ADAL" clId="{5B7E0A5A-1392-944C-8256-7942A71B834F}" dt="2020-03-11T16:27:10.702" v="2440" actId="20577"/>
          <ac:spMkLst>
            <pc:docMk/>
            <pc:sldMk cId="1099744880" sldId="2076136822"/>
            <ac:spMk id="102" creationId="{9D0CDAEF-B38C-DB4E-AF74-679A4AF0C796}"/>
          </ac:spMkLst>
        </pc:spChg>
        <pc:spChg chg="del mod">
          <ac:chgData name="Mohammad Nofal" userId="47b4dbc5-0139-4dae-82aa-90d9d2bfe46d" providerId="ADAL" clId="{5B7E0A5A-1392-944C-8256-7942A71B834F}" dt="2020-03-16T13:12:19.633" v="5400" actId="478"/>
          <ac:spMkLst>
            <pc:docMk/>
            <pc:sldMk cId="1099744880" sldId="2076136822"/>
            <ac:spMk id="110" creationId="{0D10C354-32D4-6940-9527-B94D70C76242}"/>
          </ac:spMkLst>
        </pc:spChg>
      </pc:sldChg>
      <pc:sldChg chg="addSp modSp">
        <pc:chgData name="Mohammad Nofal" userId="47b4dbc5-0139-4dae-82aa-90d9d2bfe46d" providerId="ADAL" clId="{5B7E0A5A-1392-944C-8256-7942A71B834F}" dt="2020-03-16T12:52:32.920" v="5357" actId="1037"/>
        <pc:sldMkLst>
          <pc:docMk/>
          <pc:sldMk cId="1016643501" sldId="2076136823"/>
        </pc:sldMkLst>
        <pc:spChg chg="mod">
          <ac:chgData name="Mohammad Nofal" userId="47b4dbc5-0139-4dae-82aa-90d9d2bfe46d" providerId="ADAL" clId="{5B7E0A5A-1392-944C-8256-7942A71B834F}" dt="2020-03-11T16:27:30.640" v="2448" actId="20577"/>
          <ac:spMkLst>
            <pc:docMk/>
            <pc:sldMk cId="1016643501" sldId="2076136823"/>
            <ac:spMk id="102" creationId="{9D0CDAEF-B38C-DB4E-AF74-679A4AF0C796}"/>
          </ac:spMkLst>
        </pc:spChg>
        <pc:spChg chg="add mod">
          <ac:chgData name="Mohammad Nofal" userId="47b4dbc5-0139-4dae-82aa-90d9d2bfe46d" providerId="ADAL" clId="{5B7E0A5A-1392-944C-8256-7942A71B834F}" dt="2020-03-16T12:52:32.920" v="5357" actId="1037"/>
          <ac:spMkLst>
            <pc:docMk/>
            <pc:sldMk cId="1016643501" sldId="2076136823"/>
            <ac:spMk id="139" creationId="{D06B5287-C2F5-7D45-8F62-719CC27A591B}"/>
          </ac:spMkLst>
        </pc:spChg>
      </pc:sldChg>
      <pc:sldChg chg="del">
        <pc:chgData name="Mohammad Nofal" userId="47b4dbc5-0139-4dae-82aa-90d9d2bfe46d" providerId="ADAL" clId="{5B7E0A5A-1392-944C-8256-7942A71B834F}" dt="2020-03-16T14:12:58.081" v="5481" actId="2696"/>
        <pc:sldMkLst>
          <pc:docMk/>
          <pc:sldMk cId="1027314581" sldId="2076136826"/>
        </pc:sldMkLst>
      </pc:sldChg>
      <pc:sldChg chg="ord">
        <pc:chgData name="Mohammad Nofal" userId="47b4dbc5-0139-4dae-82aa-90d9d2bfe46d" providerId="ADAL" clId="{5B7E0A5A-1392-944C-8256-7942A71B834F}" dt="2020-03-16T11:07:10.920" v="4826" actId="2046"/>
        <pc:sldMkLst>
          <pc:docMk/>
          <pc:sldMk cId="1374814730" sldId="2076136832"/>
        </pc:sldMkLst>
      </pc:sldChg>
      <pc:sldChg chg="ord">
        <pc:chgData name="Mohammad Nofal" userId="47b4dbc5-0139-4dae-82aa-90d9d2bfe46d" providerId="ADAL" clId="{5B7E0A5A-1392-944C-8256-7942A71B834F}" dt="2020-03-16T11:07:12.373" v="4827" actId="2046"/>
        <pc:sldMkLst>
          <pc:docMk/>
          <pc:sldMk cId="3663639251" sldId="2076136833"/>
        </pc:sldMkLst>
      </pc:sldChg>
      <pc:sldChg chg="del">
        <pc:chgData name="Mohammad Nofal" userId="47b4dbc5-0139-4dae-82aa-90d9d2bfe46d" providerId="ADAL" clId="{5B7E0A5A-1392-944C-8256-7942A71B834F}" dt="2020-03-16T10:59:33.622" v="4722" actId="2696"/>
        <pc:sldMkLst>
          <pc:docMk/>
          <pc:sldMk cId="459298969" sldId="2076136835"/>
        </pc:sldMkLst>
      </pc:sldChg>
      <pc:sldChg chg="modSp del">
        <pc:chgData name="Mohammad Nofal" userId="47b4dbc5-0139-4dae-82aa-90d9d2bfe46d" providerId="ADAL" clId="{5B7E0A5A-1392-944C-8256-7942A71B834F}" dt="2020-03-16T11:05:35.086" v="4811" actId="2696"/>
        <pc:sldMkLst>
          <pc:docMk/>
          <pc:sldMk cId="3203032402" sldId="2076136836"/>
        </pc:sldMkLst>
        <pc:spChg chg="mod">
          <ac:chgData name="Mohammad Nofal" userId="47b4dbc5-0139-4dae-82aa-90d9d2bfe46d" providerId="ADAL" clId="{5B7E0A5A-1392-944C-8256-7942A71B834F}" dt="2020-03-16T11:05:25.498" v="4809" actId="20577"/>
          <ac:spMkLst>
            <pc:docMk/>
            <pc:sldMk cId="3203032402" sldId="2076136836"/>
            <ac:spMk id="2" creationId="{BD444402-E994-5B4F-B9DB-8F5CF65BE384}"/>
          </ac:spMkLst>
        </pc:spChg>
      </pc:sldChg>
      <pc:sldChg chg="del">
        <pc:chgData name="Mohammad Nofal" userId="47b4dbc5-0139-4dae-82aa-90d9d2bfe46d" providerId="ADAL" clId="{5B7E0A5A-1392-944C-8256-7942A71B834F}" dt="2020-03-16T11:06:00.446" v="4821" actId="2696"/>
        <pc:sldMkLst>
          <pc:docMk/>
          <pc:sldMk cId="1468576853" sldId="2076136837"/>
        </pc:sldMkLst>
      </pc:sldChg>
      <pc:sldChg chg="del">
        <pc:chgData name="Mohammad Nofal" userId="47b4dbc5-0139-4dae-82aa-90d9d2bfe46d" providerId="ADAL" clId="{5B7E0A5A-1392-944C-8256-7942A71B834F}" dt="2020-03-16T10:59:41.778" v="4723" actId="2696"/>
        <pc:sldMkLst>
          <pc:docMk/>
          <pc:sldMk cId="3935528692" sldId="2076136838"/>
        </pc:sldMkLst>
      </pc:sldChg>
      <pc:sldChg chg="addSp delSp modSp">
        <pc:chgData name="Mohammad Nofal" userId="47b4dbc5-0139-4dae-82aa-90d9d2bfe46d" providerId="ADAL" clId="{5B7E0A5A-1392-944C-8256-7942A71B834F}" dt="2020-03-16T10:13:51.486" v="4708" actId="20577"/>
        <pc:sldMkLst>
          <pc:docMk/>
          <pc:sldMk cId="3903884612" sldId="2076136839"/>
        </pc:sldMkLst>
        <pc:spChg chg="mod">
          <ac:chgData name="Mohammad Nofal" userId="47b4dbc5-0139-4dae-82aa-90d9d2bfe46d" providerId="ADAL" clId="{5B7E0A5A-1392-944C-8256-7942A71B834F}" dt="2020-03-16T10:04:34.736" v="4010" actId="20577"/>
          <ac:spMkLst>
            <pc:docMk/>
            <pc:sldMk cId="3903884612" sldId="2076136839"/>
            <ac:spMk id="2" creationId="{D69C298F-9503-D241-911C-5451B99C04F1}"/>
          </ac:spMkLst>
        </pc:spChg>
        <pc:spChg chg="mod">
          <ac:chgData name="Mohammad Nofal" userId="47b4dbc5-0139-4dae-82aa-90d9d2bfe46d" providerId="ADAL" clId="{5B7E0A5A-1392-944C-8256-7942A71B834F}" dt="2020-03-16T10:08:05.907" v="4591" actId="20577"/>
          <ac:spMkLst>
            <pc:docMk/>
            <pc:sldMk cId="3903884612" sldId="2076136839"/>
            <ac:spMk id="3" creationId="{C61BEEFC-B0B7-6046-83B6-34826CD0C14B}"/>
          </ac:spMkLst>
        </pc:spChg>
        <pc:spChg chg="add mod">
          <ac:chgData name="Mohammad Nofal" userId="47b4dbc5-0139-4dae-82aa-90d9d2bfe46d" providerId="ADAL" clId="{5B7E0A5A-1392-944C-8256-7942A71B834F}" dt="2020-03-16T10:13:51.486" v="4708" actId="20577"/>
          <ac:spMkLst>
            <pc:docMk/>
            <pc:sldMk cId="3903884612" sldId="2076136839"/>
            <ac:spMk id="4" creationId="{028126E2-2BED-C74F-9C3C-D456F2B80DC7}"/>
          </ac:spMkLst>
        </pc:spChg>
        <pc:grpChg chg="mod">
          <ac:chgData name="Mohammad Nofal" userId="47b4dbc5-0139-4dae-82aa-90d9d2bfe46d" providerId="ADAL" clId="{5B7E0A5A-1392-944C-8256-7942A71B834F}" dt="2020-03-16T10:12:52.560" v="4661"/>
          <ac:grpSpMkLst>
            <pc:docMk/>
            <pc:sldMk cId="3903884612" sldId="2076136839"/>
            <ac:grpSpMk id="11" creationId="{0B731FFF-E741-6B45-B7B6-6405CDFE2124}"/>
          </ac:grpSpMkLst>
        </pc:grpChg>
        <pc:inkChg chg="add del">
          <ac:chgData name="Mohammad Nofal" userId="47b4dbc5-0139-4dae-82aa-90d9d2bfe46d" providerId="ADAL" clId="{5B7E0A5A-1392-944C-8256-7942A71B834F}" dt="2020-03-16T10:13:35.421" v="4680" actId="9405"/>
          <ac:inkMkLst>
            <pc:docMk/>
            <pc:sldMk cId="3903884612" sldId="2076136839"/>
            <ac:inkMk id="5" creationId="{AD6B6D67-7E72-B448-9EBD-5C1C642163F4}"/>
          </ac:inkMkLst>
        </pc:inkChg>
        <pc:inkChg chg="add del">
          <ac:chgData name="Mohammad Nofal" userId="47b4dbc5-0139-4dae-82aa-90d9d2bfe46d" providerId="ADAL" clId="{5B7E0A5A-1392-944C-8256-7942A71B834F}" dt="2020-03-16T10:13:27.287" v="4675" actId="9405"/>
          <ac:inkMkLst>
            <pc:docMk/>
            <pc:sldMk cId="3903884612" sldId="2076136839"/>
            <ac:inkMk id="6" creationId="{65B3924E-2B5B-1F46-91AC-2B192B84E2B2}"/>
          </ac:inkMkLst>
        </pc:inkChg>
        <pc:inkChg chg="add del mod">
          <ac:chgData name="Mohammad Nofal" userId="47b4dbc5-0139-4dae-82aa-90d9d2bfe46d" providerId="ADAL" clId="{5B7E0A5A-1392-944C-8256-7942A71B834F}" dt="2020-03-16T10:13:26.953" v="4674" actId="9405"/>
          <ac:inkMkLst>
            <pc:docMk/>
            <pc:sldMk cId="3903884612" sldId="2076136839"/>
            <ac:inkMk id="7" creationId="{F55A6B76-F855-DE47-816E-F2945D409190}"/>
          </ac:inkMkLst>
        </pc:inkChg>
        <pc:inkChg chg="add del mod">
          <ac:chgData name="Mohammad Nofal" userId="47b4dbc5-0139-4dae-82aa-90d9d2bfe46d" providerId="ADAL" clId="{5B7E0A5A-1392-944C-8256-7942A71B834F}" dt="2020-03-16T10:13:26.552" v="4673" actId="9405"/>
          <ac:inkMkLst>
            <pc:docMk/>
            <pc:sldMk cId="3903884612" sldId="2076136839"/>
            <ac:inkMk id="8" creationId="{E8B38CCE-9B7A-2A4C-B048-1C2CA215EADE}"/>
          </ac:inkMkLst>
        </pc:inkChg>
        <pc:inkChg chg="add del">
          <ac:chgData name="Mohammad Nofal" userId="47b4dbc5-0139-4dae-82aa-90d9d2bfe46d" providerId="ADAL" clId="{5B7E0A5A-1392-944C-8256-7942A71B834F}" dt="2020-03-16T10:13:26.134" v="4672" actId="9405"/>
          <ac:inkMkLst>
            <pc:docMk/>
            <pc:sldMk cId="3903884612" sldId="2076136839"/>
            <ac:inkMk id="9" creationId="{0E975DC7-17C4-3849-8242-BFF9BF255D43}"/>
          </ac:inkMkLst>
        </pc:inkChg>
        <pc:inkChg chg="add del mod">
          <ac:chgData name="Mohammad Nofal" userId="47b4dbc5-0139-4dae-82aa-90d9d2bfe46d" providerId="ADAL" clId="{5B7E0A5A-1392-944C-8256-7942A71B834F}" dt="2020-03-16T10:12:52.560" v="4661"/>
          <ac:inkMkLst>
            <pc:docMk/>
            <pc:sldMk cId="3903884612" sldId="2076136839"/>
            <ac:inkMk id="10" creationId="{E294D7BB-8FD3-DF42-8955-D3C1176B59F8}"/>
          </ac:inkMkLst>
        </pc:inkChg>
        <pc:inkChg chg="add del">
          <ac:chgData name="Mohammad Nofal" userId="47b4dbc5-0139-4dae-82aa-90d9d2bfe46d" providerId="ADAL" clId="{5B7E0A5A-1392-944C-8256-7942A71B834F}" dt="2020-03-16T10:13:25.964" v="4671" actId="9405"/>
          <ac:inkMkLst>
            <pc:docMk/>
            <pc:sldMk cId="3903884612" sldId="2076136839"/>
            <ac:inkMk id="12" creationId="{50A9886F-46C7-7E45-9E63-DEC3C807E902}"/>
          </ac:inkMkLst>
        </pc:inkChg>
        <pc:inkChg chg="add del">
          <ac:chgData name="Mohammad Nofal" userId="47b4dbc5-0139-4dae-82aa-90d9d2bfe46d" providerId="ADAL" clId="{5B7E0A5A-1392-944C-8256-7942A71B834F}" dt="2020-03-16T10:13:25.908" v="4670" actId="9405"/>
          <ac:inkMkLst>
            <pc:docMk/>
            <pc:sldMk cId="3903884612" sldId="2076136839"/>
            <ac:inkMk id="13" creationId="{FA80E85A-541D-1A42-BF84-9928CCB60A39}"/>
          </ac:inkMkLst>
        </pc:inkChg>
        <pc:inkChg chg="add del">
          <ac:chgData name="Mohammad Nofal" userId="47b4dbc5-0139-4dae-82aa-90d9d2bfe46d" providerId="ADAL" clId="{5B7E0A5A-1392-944C-8256-7942A71B834F}" dt="2020-03-16T10:13:25.467" v="4669" actId="9405"/>
          <ac:inkMkLst>
            <pc:docMk/>
            <pc:sldMk cId="3903884612" sldId="2076136839"/>
            <ac:inkMk id="14" creationId="{77E6154B-58BB-3047-B852-87FFD5F09CD5}"/>
          </ac:inkMkLst>
        </pc:inkChg>
      </pc:sldChg>
      <pc:sldChg chg="addSp modSp add ord">
        <pc:chgData name="Mohammad Nofal" userId="47b4dbc5-0139-4dae-82aa-90d9d2bfe46d" providerId="ADAL" clId="{5B7E0A5A-1392-944C-8256-7942A71B834F}" dt="2020-03-16T11:00:29.797" v="4736" actId="2046"/>
        <pc:sldMkLst>
          <pc:docMk/>
          <pc:sldMk cId="206290167" sldId="2076136840"/>
        </pc:sldMkLst>
        <pc:spChg chg="mod">
          <ac:chgData name="Mohammad Nofal" userId="47b4dbc5-0139-4dae-82aa-90d9d2bfe46d" providerId="ADAL" clId="{5B7E0A5A-1392-944C-8256-7942A71B834F}" dt="2020-03-16T08:44:41.208" v="2601" actId="20577"/>
          <ac:spMkLst>
            <pc:docMk/>
            <pc:sldMk cId="206290167" sldId="2076136840"/>
            <ac:spMk id="2" creationId="{1BB80E21-5AF4-C643-9280-5F38953EDB08}"/>
          </ac:spMkLst>
        </pc:spChg>
        <pc:spChg chg="mod">
          <ac:chgData name="Mohammad Nofal" userId="47b4dbc5-0139-4dae-82aa-90d9d2bfe46d" providerId="ADAL" clId="{5B7E0A5A-1392-944C-8256-7942A71B834F}" dt="2020-03-16T09:13:18.840" v="3361" actId="20577"/>
          <ac:spMkLst>
            <pc:docMk/>
            <pc:sldMk cId="206290167" sldId="2076136840"/>
            <ac:spMk id="3" creationId="{8FA03236-330A-BD4A-A07F-F55E4DD0ACB8}"/>
          </ac:spMkLst>
        </pc:spChg>
        <pc:spChg chg="add mod">
          <ac:chgData name="Mohammad Nofal" userId="47b4dbc5-0139-4dae-82aa-90d9d2bfe46d" providerId="ADAL" clId="{5B7E0A5A-1392-944C-8256-7942A71B834F}" dt="2020-03-16T09:14:25.924" v="3400" actId="207"/>
          <ac:spMkLst>
            <pc:docMk/>
            <pc:sldMk cId="206290167" sldId="2076136840"/>
            <ac:spMk id="4" creationId="{6AB11CE4-7A00-CB41-95B4-A83D74B9179F}"/>
          </ac:spMkLst>
        </pc:spChg>
      </pc:sldChg>
      <pc:sldChg chg="add ord">
        <pc:chgData name="Mohammad Nofal" userId="47b4dbc5-0139-4dae-82aa-90d9d2bfe46d" providerId="ADAL" clId="{5B7E0A5A-1392-944C-8256-7942A71B834F}" dt="2020-03-16T14:12:25.810" v="5480" actId="2046"/>
        <pc:sldMkLst>
          <pc:docMk/>
          <pc:sldMk cId="152208216" sldId="2076136841"/>
        </pc:sldMkLst>
      </pc:sldChg>
      <pc:sldChg chg="delSp modSp add del ord">
        <pc:chgData name="Mohammad Nofal" userId="47b4dbc5-0139-4dae-82aa-90d9d2bfe46d" providerId="ADAL" clId="{5B7E0A5A-1392-944C-8256-7942A71B834F}" dt="2020-03-16T09:53:52.465" v="3694" actId="2696"/>
        <pc:sldMkLst>
          <pc:docMk/>
          <pc:sldMk cId="1285854484" sldId="2076136841"/>
        </pc:sldMkLst>
        <pc:spChg chg="mod">
          <ac:chgData name="Mohammad Nofal" userId="47b4dbc5-0139-4dae-82aa-90d9d2bfe46d" providerId="ADAL" clId="{5B7E0A5A-1392-944C-8256-7942A71B834F}" dt="2020-03-16T09:45:55.383" v="3416"/>
          <ac:spMkLst>
            <pc:docMk/>
            <pc:sldMk cId="1285854484" sldId="2076136841"/>
            <ac:spMk id="2" creationId="{87B24584-8B6A-2F40-A6ED-FC0414DD3878}"/>
          </ac:spMkLst>
        </pc:spChg>
        <pc:spChg chg="mod">
          <ac:chgData name="Mohammad Nofal" userId="47b4dbc5-0139-4dae-82aa-90d9d2bfe46d" providerId="ADAL" clId="{5B7E0A5A-1392-944C-8256-7942A71B834F}" dt="2020-03-16T09:46:59.281" v="3442" actId="14100"/>
          <ac:spMkLst>
            <pc:docMk/>
            <pc:sldMk cId="1285854484" sldId="2076136841"/>
            <ac:spMk id="6" creationId="{D7E57396-5237-E949-A3DD-4EA9AE5C184C}"/>
          </ac:spMkLst>
        </pc:spChg>
        <pc:spChg chg="mod">
          <ac:chgData name="Mohammad Nofal" userId="47b4dbc5-0139-4dae-82aa-90d9d2bfe46d" providerId="ADAL" clId="{5B7E0A5A-1392-944C-8256-7942A71B834F}" dt="2020-03-16T09:46:47.798" v="3441" actId="1036"/>
          <ac:spMkLst>
            <pc:docMk/>
            <pc:sldMk cId="1285854484" sldId="2076136841"/>
            <ac:spMk id="7" creationId="{2605C667-95D0-FD49-994A-13E28CA1AC74}"/>
          </ac:spMkLst>
        </pc:spChg>
        <pc:spChg chg="mod">
          <ac:chgData name="Mohammad Nofal" userId="47b4dbc5-0139-4dae-82aa-90d9d2bfe46d" providerId="ADAL" clId="{5B7E0A5A-1392-944C-8256-7942A71B834F}" dt="2020-03-16T09:51:07.994" v="3649" actId="1036"/>
          <ac:spMkLst>
            <pc:docMk/>
            <pc:sldMk cId="1285854484" sldId="2076136841"/>
            <ac:spMk id="10" creationId="{E844ED22-B126-2B4A-A518-5946343FCADE}"/>
          </ac:spMkLst>
        </pc:spChg>
        <pc:spChg chg="mod">
          <ac:chgData name="Mohammad Nofal" userId="47b4dbc5-0139-4dae-82aa-90d9d2bfe46d" providerId="ADAL" clId="{5B7E0A5A-1392-944C-8256-7942A71B834F}" dt="2020-03-16T09:51:31.236" v="3669" actId="14100"/>
          <ac:spMkLst>
            <pc:docMk/>
            <pc:sldMk cId="1285854484" sldId="2076136841"/>
            <ac:spMk id="13" creationId="{D0C08C63-958B-0D47-A83B-692675CB8FF1}"/>
          </ac:spMkLst>
        </pc:spChg>
        <pc:spChg chg="mod">
          <ac:chgData name="Mohammad Nofal" userId="47b4dbc5-0139-4dae-82aa-90d9d2bfe46d" providerId="ADAL" clId="{5B7E0A5A-1392-944C-8256-7942A71B834F}" dt="2020-03-16T09:47:23.513" v="3466" actId="1035"/>
          <ac:spMkLst>
            <pc:docMk/>
            <pc:sldMk cId="1285854484" sldId="2076136841"/>
            <ac:spMk id="101" creationId="{78BF8203-320C-BE48-9214-1B795D26C684}"/>
          </ac:spMkLst>
        </pc:spChg>
        <pc:spChg chg="mod">
          <ac:chgData name="Mohammad Nofal" userId="47b4dbc5-0139-4dae-82aa-90d9d2bfe46d" providerId="ADAL" clId="{5B7E0A5A-1392-944C-8256-7942A71B834F}" dt="2020-03-16T09:47:23.513" v="3466" actId="1035"/>
          <ac:spMkLst>
            <pc:docMk/>
            <pc:sldMk cId="1285854484" sldId="2076136841"/>
            <ac:spMk id="102" creationId="{32DC79E5-4E6D-2A46-95D0-08C4993ADD5F}"/>
          </ac:spMkLst>
        </pc:spChg>
        <pc:spChg chg="mod">
          <ac:chgData name="Mohammad Nofal" userId="47b4dbc5-0139-4dae-82aa-90d9d2bfe46d" providerId="ADAL" clId="{5B7E0A5A-1392-944C-8256-7942A71B834F}" dt="2020-03-16T09:47:23.513" v="3466" actId="1035"/>
          <ac:spMkLst>
            <pc:docMk/>
            <pc:sldMk cId="1285854484" sldId="2076136841"/>
            <ac:spMk id="105" creationId="{85190AF7-561D-D446-AA1B-40AD2BB83CE2}"/>
          </ac:spMkLst>
        </pc:spChg>
        <pc:spChg chg="mod">
          <ac:chgData name="Mohammad Nofal" userId="47b4dbc5-0139-4dae-82aa-90d9d2bfe46d" providerId="ADAL" clId="{5B7E0A5A-1392-944C-8256-7942A71B834F}" dt="2020-03-16T09:47:23.513" v="3466" actId="1035"/>
          <ac:spMkLst>
            <pc:docMk/>
            <pc:sldMk cId="1285854484" sldId="2076136841"/>
            <ac:spMk id="106" creationId="{100F874C-AA4D-6347-82A9-36D2DE1271E9}"/>
          </ac:spMkLst>
        </pc:spChg>
        <pc:spChg chg="mod">
          <ac:chgData name="Mohammad Nofal" userId="47b4dbc5-0139-4dae-82aa-90d9d2bfe46d" providerId="ADAL" clId="{5B7E0A5A-1392-944C-8256-7942A71B834F}" dt="2020-03-16T09:47:23.513" v="3466" actId="1035"/>
          <ac:spMkLst>
            <pc:docMk/>
            <pc:sldMk cId="1285854484" sldId="2076136841"/>
            <ac:spMk id="107" creationId="{F7454EB1-6389-E64B-A6C3-1266649C074E}"/>
          </ac:spMkLst>
        </pc:spChg>
        <pc:spChg chg="mod topLvl">
          <ac:chgData name="Mohammad Nofal" userId="47b4dbc5-0139-4dae-82aa-90d9d2bfe46d" providerId="ADAL" clId="{5B7E0A5A-1392-944C-8256-7942A71B834F}" dt="2020-03-16T09:48:12.611" v="3534" actId="1036"/>
          <ac:spMkLst>
            <pc:docMk/>
            <pc:sldMk cId="1285854484" sldId="2076136841"/>
            <ac:spMk id="109" creationId="{24245520-F4B5-3440-A7C7-61459A7F0ADC}"/>
          </ac:spMkLst>
        </pc:spChg>
        <pc:spChg chg="mod">
          <ac:chgData name="Mohammad Nofal" userId="47b4dbc5-0139-4dae-82aa-90d9d2bfe46d" providerId="ADAL" clId="{5B7E0A5A-1392-944C-8256-7942A71B834F}" dt="2020-03-16T09:51:44.932" v="3686" actId="20577"/>
          <ac:spMkLst>
            <pc:docMk/>
            <pc:sldMk cId="1285854484" sldId="2076136841"/>
            <ac:spMk id="114" creationId="{2945C87C-06C1-FC4C-8B19-E548B41E91E3}"/>
          </ac:spMkLst>
        </pc:spChg>
        <pc:spChg chg="mod topLvl">
          <ac:chgData name="Mohammad Nofal" userId="47b4dbc5-0139-4dae-82aa-90d9d2bfe46d" providerId="ADAL" clId="{5B7E0A5A-1392-944C-8256-7942A71B834F}" dt="2020-03-16T09:47:23.513" v="3466" actId="1035"/>
          <ac:spMkLst>
            <pc:docMk/>
            <pc:sldMk cId="1285854484" sldId="2076136841"/>
            <ac:spMk id="116" creationId="{3F040191-544B-B847-9B4D-0885656EBF0A}"/>
          </ac:spMkLst>
        </pc:spChg>
        <pc:spChg chg="mod">
          <ac:chgData name="Mohammad Nofal" userId="47b4dbc5-0139-4dae-82aa-90d9d2bfe46d" providerId="ADAL" clId="{5B7E0A5A-1392-944C-8256-7942A71B834F}" dt="2020-03-16T09:47:23.513" v="3466" actId="1035"/>
          <ac:spMkLst>
            <pc:docMk/>
            <pc:sldMk cId="1285854484" sldId="2076136841"/>
            <ac:spMk id="126" creationId="{F3B0FA02-6166-1644-8C57-A9F330155DAD}"/>
          </ac:spMkLst>
        </pc:spChg>
        <pc:spChg chg="mod topLvl">
          <ac:chgData name="Mohammad Nofal" userId="47b4dbc5-0139-4dae-82aa-90d9d2bfe46d" providerId="ADAL" clId="{5B7E0A5A-1392-944C-8256-7942A71B834F}" dt="2020-03-16T09:47:23.513" v="3466" actId="1035"/>
          <ac:spMkLst>
            <pc:docMk/>
            <pc:sldMk cId="1285854484" sldId="2076136841"/>
            <ac:spMk id="129" creationId="{60B3DECD-0BE2-AE44-9C37-BC9D09C13542}"/>
          </ac:spMkLst>
        </pc:spChg>
        <pc:spChg chg="mod">
          <ac:chgData name="Mohammad Nofal" userId="47b4dbc5-0139-4dae-82aa-90d9d2bfe46d" providerId="ADAL" clId="{5B7E0A5A-1392-944C-8256-7942A71B834F}" dt="2020-03-16T09:51:24.310" v="3668" actId="1036"/>
          <ac:spMkLst>
            <pc:docMk/>
            <pc:sldMk cId="1285854484" sldId="2076136841"/>
            <ac:spMk id="151" creationId="{74C2F2D8-2902-B64B-B5A8-522E79E72D08}"/>
          </ac:spMkLst>
        </pc:spChg>
        <pc:grpChg chg="mod topLvl">
          <ac:chgData name="Mohammad Nofal" userId="47b4dbc5-0139-4dae-82aa-90d9d2bfe46d" providerId="ADAL" clId="{5B7E0A5A-1392-944C-8256-7942A71B834F}" dt="2020-03-16T09:50:09.585" v="3609" actId="1076"/>
          <ac:grpSpMkLst>
            <pc:docMk/>
            <pc:sldMk cId="1285854484" sldId="2076136841"/>
            <ac:grpSpMk id="4" creationId="{E13C37FF-6FB7-2E48-ACF6-31859B28FA2F}"/>
          </ac:grpSpMkLst>
        </pc:grpChg>
        <pc:grpChg chg="del">
          <ac:chgData name="Mohammad Nofal" userId="47b4dbc5-0139-4dae-82aa-90d9d2bfe46d" providerId="ADAL" clId="{5B7E0A5A-1392-944C-8256-7942A71B834F}" dt="2020-03-16T09:46:38.864" v="3417" actId="165"/>
          <ac:grpSpMkLst>
            <pc:docMk/>
            <pc:sldMk cId="1285854484" sldId="2076136841"/>
            <ac:grpSpMk id="11" creationId="{8949ED00-06EB-6643-A902-80E4D386DAF1}"/>
          </ac:grpSpMkLst>
        </pc:grpChg>
        <pc:grpChg chg="del">
          <ac:chgData name="Mohammad Nofal" userId="47b4dbc5-0139-4dae-82aa-90d9d2bfe46d" providerId="ADAL" clId="{5B7E0A5A-1392-944C-8256-7942A71B834F}" dt="2020-03-16T09:46:38.864" v="3417" actId="165"/>
          <ac:grpSpMkLst>
            <pc:docMk/>
            <pc:sldMk cId="1285854484" sldId="2076136841"/>
            <ac:grpSpMk id="42" creationId="{96B9D56F-4E5A-874A-9C84-08A99DCF3F5E}"/>
          </ac:grpSpMkLst>
        </pc:grpChg>
        <pc:grpChg chg="del">
          <ac:chgData name="Mohammad Nofal" userId="47b4dbc5-0139-4dae-82aa-90d9d2bfe46d" providerId="ADAL" clId="{5B7E0A5A-1392-944C-8256-7942A71B834F}" dt="2020-03-16T09:46:38.864" v="3417" actId="165"/>
          <ac:grpSpMkLst>
            <pc:docMk/>
            <pc:sldMk cId="1285854484" sldId="2076136841"/>
            <ac:grpSpMk id="111" creationId="{BBD693DC-EA43-7249-81EE-EAA0F1132499}"/>
          </ac:grpSpMkLst>
        </pc:grpChg>
        <pc:grpChg chg="del">
          <ac:chgData name="Mohammad Nofal" userId="47b4dbc5-0139-4dae-82aa-90d9d2bfe46d" providerId="ADAL" clId="{5B7E0A5A-1392-944C-8256-7942A71B834F}" dt="2020-03-16T09:46:38.864" v="3417" actId="165"/>
          <ac:grpSpMkLst>
            <pc:docMk/>
            <pc:sldMk cId="1285854484" sldId="2076136841"/>
            <ac:grpSpMk id="127" creationId="{F7EB8625-9EDA-594C-B52B-46D4FA36C4B4}"/>
          </ac:grpSpMkLst>
        </pc:grpChg>
        <pc:grpChg chg="mod topLvl">
          <ac:chgData name="Mohammad Nofal" userId="47b4dbc5-0139-4dae-82aa-90d9d2bfe46d" providerId="ADAL" clId="{5B7E0A5A-1392-944C-8256-7942A71B834F}" dt="2020-03-16T09:50:45.903" v="3631" actId="1036"/>
          <ac:grpSpMkLst>
            <pc:docMk/>
            <pc:sldMk cId="1285854484" sldId="2076136841"/>
            <ac:grpSpMk id="168" creationId="{7DC35070-1AD5-ED41-B0A8-B47B89040A2E}"/>
          </ac:grpSpMkLst>
        </pc:grpChg>
        <pc:picChg chg="mod">
          <ac:chgData name="Mohammad Nofal" userId="47b4dbc5-0139-4dae-82aa-90d9d2bfe46d" providerId="ADAL" clId="{5B7E0A5A-1392-944C-8256-7942A71B834F}" dt="2020-03-16T09:46:47.798" v="3441" actId="1036"/>
          <ac:picMkLst>
            <pc:docMk/>
            <pc:sldMk cId="1285854484" sldId="2076136841"/>
            <ac:picMk id="5" creationId="{66571C3B-63D6-B845-A8C3-F90B7D1A3A14}"/>
          </ac:picMkLst>
        </pc:picChg>
        <pc:picChg chg="mod">
          <ac:chgData name="Mohammad Nofal" userId="47b4dbc5-0139-4dae-82aa-90d9d2bfe46d" providerId="ADAL" clId="{5B7E0A5A-1392-944C-8256-7942A71B834F}" dt="2020-03-16T09:51:15.078" v="3651" actId="1076"/>
          <ac:picMkLst>
            <pc:docMk/>
            <pc:sldMk cId="1285854484" sldId="2076136841"/>
            <ac:picMk id="8" creationId="{3E0B53C2-16E1-E642-87D7-E993ECC37340}"/>
          </ac:picMkLst>
        </pc:picChg>
        <pc:picChg chg="mod">
          <ac:chgData name="Mohammad Nofal" userId="47b4dbc5-0139-4dae-82aa-90d9d2bfe46d" providerId="ADAL" clId="{5B7E0A5A-1392-944C-8256-7942A71B834F}" dt="2020-03-16T09:51:11.390" v="3650" actId="1076"/>
          <ac:picMkLst>
            <pc:docMk/>
            <pc:sldMk cId="1285854484" sldId="2076136841"/>
            <ac:picMk id="9" creationId="{9970AA91-1B12-AF48-A76A-98CAD5429503}"/>
          </ac:picMkLst>
        </pc:picChg>
        <pc:picChg chg="mod">
          <ac:chgData name="Mohammad Nofal" userId="47b4dbc5-0139-4dae-82aa-90d9d2bfe46d" providerId="ADAL" clId="{5B7E0A5A-1392-944C-8256-7942A71B834F}" dt="2020-03-16T09:47:23.513" v="3466" actId="1035"/>
          <ac:picMkLst>
            <pc:docMk/>
            <pc:sldMk cId="1285854484" sldId="2076136841"/>
            <ac:picMk id="47" creationId="{960573A8-1C25-5F44-8A07-659EC9A94A46}"/>
          </ac:picMkLst>
        </pc:picChg>
        <pc:picChg chg="mod">
          <ac:chgData name="Mohammad Nofal" userId="47b4dbc5-0139-4dae-82aa-90d9d2bfe46d" providerId="ADAL" clId="{5B7E0A5A-1392-944C-8256-7942A71B834F}" dt="2020-03-16T09:48:20.941" v="3560" actId="1036"/>
          <ac:picMkLst>
            <pc:docMk/>
            <pc:sldMk cId="1285854484" sldId="2076136841"/>
            <ac:picMk id="103" creationId="{7DB52587-0148-E245-97D7-C63D7C12B273}"/>
          </ac:picMkLst>
        </pc:picChg>
        <pc:picChg chg="mod">
          <ac:chgData name="Mohammad Nofal" userId="47b4dbc5-0139-4dae-82aa-90d9d2bfe46d" providerId="ADAL" clId="{5B7E0A5A-1392-944C-8256-7942A71B834F}" dt="2020-03-16T09:48:00.585" v="3507" actId="1036"/>
          <ac:picMkLst>
            <pc:docMk/>
            <pc:sldMk cId="1285854484" sldId="2076136841"/>
            <ac:picMk id="104" creationId="{D6DCDAE0-5D09-6341-A367-E367D57EC63C}"/>
          </ac:picMkLst>
        </pc:picChg>
        <pc:picChg chg="mod topLvl">
          <ac:chgData name="Mohammad Nofal" userId="47b4dbc5-0139-4dae-82aa-90d9d2bfe46d" providerId="ADAL" clId="{5B7E0A5A-1392-944C-8256-7942A71B834F}" dt="2020-03-16T09:48:15.566" v="3541" actId="1036"/>
          <ac:picMkLst>
            <pc:docMk/>
            <pc:sldMk cId="1285854484" sldId="2076136841"/>
            <ac:picMk id="108" creationId="{CF717A80-CBEE-8F4D-B8CC-BBF8036F809E}"/>
          </ac:picMkLst>
        </pc:picChg>
        <pc:picChg chg="mod topLvl">
          <ac:chgData name="Mohammad Nofal" userId="47b4dbc5-0139-4dae-82aa-90d9d2bfe46d" providerId="ADAL" clId="{5B7E0A5A-1392-944C-8256-7942A71B834F}" dt="2020-03-16T09:47:23.513" v="3466" actId="1035"/>
          <ac:picMkLst>
            <pc:docMk/>
            <pc:sldMk cId="1285854484" sldId="2076136841"/>
            <ac:picMk id="113" creationId="{83C73233-4898-B94D-B149-4191D829A010}"/>
          </ac:picMkLst>
        </pc:picChg>
        <pc:picChg chg="mod">
          <ac:chgData name="Mohammad Nofal" userId="47b4dbc5-0139-4dae-82aa-90d9d2bfe46d" providerId="ADAL" clId="{5B7E0A5A-1392-944C-8256-7942A71B834F}" dt="2020-03-16T09:47:23.513" v="3466" actId="1035"/>
          <ac:picMkLst>
            <pc:docMk/>
            <pc:sldMk cId="1285854484" sldId="2076136841"/>
            <ac:picMk id="121" creationId="{D4B42009-E9B3-3442-9C4B-8D970520AC78}"/>
          </ac:picMkLst>
        </pc:picChg>
        <pc:picChg chg="mod topLvl">
          <ac:chgData name="Mohammad Nofal" userId="47b4dbc5-0139-4dae-82aa-90d9d2bfe46d" providerId="ADAL" clId="{5B7E0A5A-1392-944C-8256-7942A71B834F}" dt="2020-03-16T09:47:23.513" v="3466" actId="1035"/>
          <ac:picMkLst>
            <pc:docMk/>
            <pc:sldMk cId="1285854484" sldId="2076136841"/>
            <ac:picMk id="128" creationId="{B4C82656-E08A-DD4B-96AD-26381B6B968B}"/>
          </ac:picMkLst>
        </pc:picChg>
        <pc:picChg chg="mod">
          <ac:chgData name="Mohammad Nofal" userId="47b4dbc5-0139-4dae-82aa-90d9d2bfe46d" providerId="ADAL" clId="{5B7E0A5A-1392-944C-8256-7942A71B834F}" dt="2020-03-16T09:51:24.310" v="3668" actId="1036"/>
          <ac:picMkLst>
            <pc:docMk/>
            <pc:sldMk cId="1285854484" sldId="2076136841"/>
            <ac:picMk id="153" creationId="{272A9694-BF3B-D441-B819-ABDE543CEAD4}"/>
          </ac:picMkLst>
        </pc:picChg>
        <pc:cxnChg chg="mod">
          <ac:chgData name="Mohammad Nofal" userId="47b4dbc5-0139-4dae-82aa-90d9d2bfe46d" providerId="ADAL" clId="{5B7E0A5A-1392-944C-8256-7942A71B834F}" dt="2020-03-16T09:52:00.496" v="3689" actId="14100"/>
          <ac:cxnSpMkLst>
            <pc:docMk/>
            <pc:sldMk cId="1285854484" sldId="2076136841"/>
            <ac:cxnSpMk id="119" creationId="{AC8AD3E4-4FF7-AB4E-9DF9-F3BC5028E08E}"/>
          </ac:cxnSpMkLst>
        </pc:cxnChg>
        <pc:cxnChg chg="mod">
          <ac:chgData name="Mohammad Nofal" userId="47b4dbc5-0139-4dae-82aa-90d9d2bfe46d" providerId="ADAL" clId="{5B7E0A5A-1392-944C-8256-7942A71B834F}" dt="2020-03-16T09:51:52.538" v="3687" actId="14100"/>
          <ac:cxnSpMkLst>
            <pc:docMk/>
            <pc:sldMk cId="1285854484" sldId="2076136841"/>
            <ac:cxnSpMk id="122" creationId="{A1CAD383-672B-6E46-851C-5FC386DE154F}"/>
          </ac:cxnSpMkLst>
        </pc:cxnChg>
        <pc:cxnChg chg="mod">
          <ac:chgData name="Mohammad Nofal" userId="47b4dbc5-0139-4dae-82aa-90d9d2bfe46d" providerId="ADAL" clId="{5B7E0A5A-1392-944C-8256-7942A71B834F}" dt="2020-03-16T09:51:56.198" v="3688" actId="14100"/>
          <ac:cxnSpMkLst>
            <pc:docMk/>
            <pc:sldMk cId="1285854484" sldId="2076136841"/>
            <ac:cxnSpMk id="124" creationId="{C672AB16-323F-204C-AB9B-6FDCC00F6ACE}"/>
          </ac:cxnSpMkLst>
        </pc:cxnChg>
        <pc:cxnChg chg="mod">
          <ac:chgData name="Mohammad Nofal" userId="47b4dbc5-0139-4dae-82aa-90d9d2bfe46d" providerId="ADAL" clId="{5B7E0A5A-1392-944C-8256-7942A71B834F}" dt="2020-03-16T09:47:23.513" v="3466" actId="1035"/>
          <ac:cxnSpMkLst>
            <pc:docMk/>
            <pc:sldMk cId="1285854484" sldId="2076136841"/>
            <ac:cxnSpMk id="131" creationId="{9E673EA0-BE01-0149-8B80-A50CB8D95FCE}"/>
          </ac:cxnSpMkLst>
        </pc:cxnChg>
        <pc:cxnChg chg="mod">
          <ac:chgData name="Mohammad Nofal" userId="47b4dbc5-0139-4dae-82aa-90d9d2bfe46d" providerId="ADAL" clId="{5B7E0A5A-1392-944C-8256-7942A71B834F}" dt="2020-03-16T09:47:23.513" v="3466" actId="1035"/>
          <ac:cxnSpMkLst>
            <pc:docMk/>
            <pc:sldMk cId="1285854484" sldId="2076136841"/>
            <ac:cxnSpMk id="132" creationId="{EA4E2C81-B933-8F4B-92CB-3EA2C6F5C407}"/>
          </ac:cxnSpMkLst>
        </pc:cxnChg>
        <pc:cxnChg chg="mod">
          <ac:chgData name="Mohammad Nofal" userId="47b4dbc5-0139-4dae-82aa-90d9d2bfe46d" providerId="ADAL" clId="{5B7E0A5A-1392-944C-8256-7942A71B834F}" dt="2020-03-16T09:47:23.513" v="3466" actId="1035"/>
          <ac:cxnSpMkLst>
            <pc:docMk/>
            <pc:sldMk cId="1285854484" sldId="2076136841"/>
            <ac:cxnSpMk id="133" creationId="{8C404A84-6529-FE42-9D44-71C6A5586FC0}"/>
          </ac:cxnSpMkLst>
        </pc:cxnChg>
        <pc:cxnChg chg="mod">
          <ac:chgData name="Mohammad Nofal" userId="47b4dbc5-0139-4dae-82aa-90d9d2bfe46d" providerId="ADAL" clId="{5B7E0A5A-1392-944C-8256-7942A71B834F}" dt="2020-03-16T09:47:23.513" v="3466" actId="1035"/>
          <ac:cxnSpMkLst>
            <pc:docMk/>
            <pc:sldMk cId="1285854484" sldId="2076136841"/>
            <ac:cxnSpMk id="142" creationId="{1A495926-CC79-1C43-A140-B0B04FCC7F00}"/>
          </ac:cxnSpMkLst>
        </pc:cxnChg>
      </pc:sldChg>
      <pc:sldChg chg="addSp delSp modSp add">
        <pc:chgData name="Mohammad Nofal" userId="47b4dbc5-0139-4dae-82aa-90d9d2bfe46d" providerId="ADAL" clId="{5B7E0A5A-1392-944C-8256-7942A71B834F}" dt="2020-03-16T12:57:04.211" v="5396" actId="1037"/>
        <pc:sldMkLst>
          <pc:docMk/>
          <pc:sldMk cId="605578908" sldId="2076136842"/>
        </pc:sldMkLst>
        <pc:spChg chg="mod">
          <ac:chgData name="Mohammad Nofal" userId="47b4dbc5-0139-4dae-82aa-90d9d2bfe46d" providerId="ADAL" clId="{5B7E0A5A-1392-944C-8256-7942A71B834F}" dt="2020-03-16T09:53:50.369" v="3693"/>
          <ac:spMkLst>
            <pc:docMk/>
            <pc:sldMk cId="605578908" sldId="2076136842"/>
            <ac:spMk id="2" creationId="{87B24584-8B6A-2F40-A6ED-FC0414DD3878}"/>
          </ac:spMkLst>
        </pc:spChg>
        <pc:spChg chg="mod">
          <ac:chgData name="Mohammad Nofal" userId="47b4dbc5-0139-4dae-82aa-90d9d2bfe46d" providerId="ADAL" clId="{5B7E0A5A-1392-944C-8256-7942A71B834F}" dt="2020-03-16T10:00:03.705" v="3918" actId="14100"/>
          <ac:spMkLst>
            <pc:docMk/>
            <pc:sldMk cId="605578908" sldId="2076136842"/>
            <ac:spMk id="10" creationId="{E844ED22-B126-2B4A-A518-5946343FCADE}"/>
          </ac:spMkLst>
        </pc:spChg>
        <pc:spChg chg="mod">
          <ac:chgData name="Mohammad Nofal" userId="47b4dbc5-0139-4dae-82aa-90d9d2bfe46d" providerId="ADAL" clId="{5B7E0A5A-1392-944C-8256-7942A71B834F}" dt="2020-03-16T09:58:19.741" v="3893" actId="1035"/>
          <ac:spMkLst>
            <pc:docMk/>
            <pc:sldMk cId="605578908" sldId="2076136842"/>
            <ac:spMk id="102" creationId="{32DC79E5-4E6D-2A46-95D0-08C4993ADD5F}"/>
          </ac:spMkLst>
        </pc:spChg>
        <pc:spChg chg="del">
          <ac:chgData name="Mohammad Nofal" userId="47b4dbc5-0139-4dae-82aa-90d9d2bfe46d" providerId="ADAL" clId="{5B7E0A5A-1392-944C-8256-7942A71B834F}" dt="2020-03-16T09:55:31.030" v="3751" actId="478"/>
          <ac:spMkLst>
            <pc:docMk/>
            <pc:sldMk cId="605578908" sldId="2076136842"/>
            <ac:spMk id="106" creationId="{100F874C-AA4D-6347-82A9-36D2DE1271E9}"/>
          </ac:spMkLst>
        </pc:spChg>
        <pc:spChg chg="del mod">
          <ac:chgData name="Mohammad Nofal" userId="47b4dbc5-0139-4dae-82aa-90d9d2bfe46d" providerId="ADAL" clId="{5B7E0A5A-1392-944C-8256-7942A71B834F}" dt="2020-03-16T09:55:36.358" v="3755" actId="478"/>
          <ac:spMkLst>
            <pc:docMk/>
            <pc:sldMk cId="605578908" sldId="2076136842"/>
            <ac:spMk id="107" creationId="{F7454EB1-6389-E64B-A6C3-1266649C074E}"/>
          </ac:spMkLst>
        </pc:spChg>
        <pc:spChg chg="mod">
          <ac:chgData name="Mohammad Nofal" userId="47b4dbc5-0139-4dae-82aa-90d9d2bfe46d" providerId="ADAL" clId="{5B7E0A5A-1392-944C-8256-7942A71B834F}" dt="2020-03-16T09:58:10.482" v="3866" actId="1036"/>
          <ac:spMkLst>
            <pc:docMk/>
            <pc:sldMk cId="605578908" sldId="2076136842"/>
            <ac:spMk id="114" creationId="{2945C87C-06C1-FC4C-8B19-E548B41E91E3}"/>
          </ac:spMkLst>
        </pc:spChg>
        <pc:spChg chg="add del mod">
          <ac:chgData name="Mohammad Nofal" userId="47b4dbc5-0139-4dae-82aa-90d9d2bfe46d" providerId="ADAL" clId="{5B7E0A5A-1392-944C-8256-7942A71B834F}" dt="2020-03-16T09:57:08.143" v="3802" actId="478"/>
          <ac:spMkLst>
            <pc:docMk/>
            <pc:sldMk cId="605578908" sldId="2076136842"/>
            <ac:spMk id="117" creationId="{866F9A3C-B5F8-D742-B39C-5C5E32EF9155}"/>
          </ac:spMkLst>
        </pc:spChg>
        <pc:spChg chg="del mod">
          <ac:chgData name="Mohammad Nofal" userId="47b4dbc5-0139-4dae-82aa-90d9d2bfe46d" providerId="ADAL" clId="{5B7E0A5A-1392-944C-8256-7942A71B834F}" dt="2020-03-16T09:55:44.494" v="3759" actId="478"/>
          <ac:spMkLst>
            <pc:docMk/>
            <pc:sldMk cId="605578908" sldId="2076136842"/>
            <ac:spMk id="126" creationId="{F3B0FA02-6166-1644-8C57-A9F330155DAD}"/>
          </ac:spMkLst>
        </pc:spChg>
        <pc:spChg chg="add del mod topLvl">
          <ac:chgData name="Mohammad Nofal" userId="47b4dbc5-0139-4dae-82aa-90d9d2bfe46d" providerId="ADAL" clId="{5B7E0A5A-1392-944C-8256-7942A71B834F}" dt="2020-03-16T09:55:25.904" v="3748" actId="20577"/>
          <ac:spMkLst>
            <pc:docMk/>
            <pc:sldMk cId="605578908" sldId="2076136842"/>
            <ac:spMk id="129" creationId="{60B3DECD-0BE2-AE44-9C37-BC9D09C13542}"/>
          </ac:spMkLst>
        </pc:spChg>
        <pc:spChg chg="del">
          <ac:chgData name="Mohammad Nofal" userId="47b4dbc5-0139-4dae-82aa-90d9d2bfe46d" providerId="ADAL" clId="{5B7E0A5A-1392-944C-8256-7942A71B834F}" dt="2020-03-16T12:56:57.462" v="5358" actId="478"/>
          <ac:spMkLst>
            <pc:docMk/>
            <pc:sldMk cId="605578908" sldId="2076136842"/>
            <ac:spMk id="149" creationId="{0B487210-7230-D047-A931-0F22EEB36023}"/>
          </ac:spMkLst>
        </pc:spChg>
        <pc:spChg chg="add mod">
          <ac:chgData name="Mohammad Nofal" userId="47b4dbc5-0139-4dae-82aa-90d9d2bfe46d" providerId="ADAL" clId="{5B7E0A5A-1392-944C-8256-7942A71B834F}" dt="2020-03-16T09:59:50.976" v="3912" actId="20577"/>
          <ac:spMkLst>
            <pc:docMk/>
            <pc:sldMk cId="605578908" sldId="2076136842"/>
            <ac:spMk id="174" creationId="{AF4EAC62-2E4A-CF4B-8CF7-1946528BD7FC}"/>
          </ac:spMkLst>
        </pc:spChg>
        <pc:spChg chg="add mod">
          <ac:chgData name="Mohammad Nofal" userId="47b4dbc5-0139-4dae-82aa-90d9d2bfe46d" providerId="ADAL" clId="{5B7E0A5A-1392-944C-8256-7942A71B834F}" dt="2020-03-16T10:01:26.348" v="3951" actId="14100"/>
          <ac:spMkLst>
            <pc:docMk/>
            <pc:sldMk cId="605578908" sldId="2076136842"/>
            <ac:spMk id="175" creationId="{FC306C66-5FC4-5844-ABFD-59E6D2282284}"/>
          </ac:spMkLst>
        </pc:spChg>
        <pc:spChg chg="add mod">
          <ac:chgData name="Mohammad Nofal" userId="47b4dbc5-0139-4dae-82aa-90d9d2bfe46d" providerId="ADAL" clId="{5B7E0A5A-1392-944C-8256-7942A71B834F}" dt="2020-03-16T09:58:06.017" v="3863" actId="1076"/>
          <ac:spMkLst>
            <pc:docMk/>
            <pc:sldMk cId="605578908" sldId="2076136842"/>
            <ac:spMk id="179" creationId="{4564E29D-29F4-1D44-B902-9A665A00030C}"/>
          </ac:spMkLst>
        </pc:spChg>
        <pc:spChg chg="add mod">
          <ac:chgData name="Mohammad Nofal" userId="47b4dbc5-0139-4dae-82aa-90d9d2bfe46d" providerId="ADAL" clId="{5B7E0A5A-1392-944C-8256-7942A71B834F}" dt="2020-03-16T10:01:38.978" v="3956" actId="20577"/>
          <ac:spMkLst>
            <pc:docMk/>
            <pc:sldMk cId="605578908" sldId="2076136842"/>
            <ac:spMk id="180" creationId="{657B75A1-48B0-A14C-A0A7-E03C53632639}"/>
          </ac:spMkLst>
        </pc:spChg>
        <pc:spChg chg="add mod">
          <ac:chgData name="Mohammad Nofal" userId="47b4dbc5-0139-4dae-82aa-90d9d2bfe46d" providerId="ADAL" clId="{5B7E0A5A-1392-944C-8256-7942A71B834F}" dt="2020-03-16T10:14:53.524" v="4714" actId="1076"/>
          <ac:spMkLst>
            <pc:docMk/>
            <pc:sldMk cId="605578908" sldId="2076136842"/>
            <ac:spMk id="183" creationId="{66A04187-021A-CC4B-9534-2CF31CDD3B69}"/>
          </ac:spMkLst>
        </pc:spChg>
        <pc:spChg chg="add mod">
          <ac:chgData name="Mohammad Nofal" userId="47b4dbc5-0139-4dae-82aa-90d9d2bfe46d" providerId="ADAL" clId="{5B7E0A5A-1392-944C-8256-7942A71B834F}" dt="2020-03-16T12:57:04.211" v="5396" actId="1037"/>
          <ac:spMkLst>
            <pc:docMk/>
            <pc:sldMk cId="605578908" sldId="2076136842"/>
            <ac:spMk id="185" creationId="{C91BA87A-3B2A-2E4E-B9E8-403CFBB52012}"/>
          </ac:spMkLst>
        </pc:spChg>
        <pc:grpChg chg="del">
          <ac:chgData name="Mohammad Nofal" userId="47b4dbc5-0139-4dae-82aa-90d9d2bfe46d" providerId="ADAL" clId="{5B7E0A5A-1392-944C-8256-7942A71B834F}" dt="2020-03-16T09:54:07.340" v="3702" actId="478"/>
          <ac:grpSpMkLst>
            <pc:docMk/>
            <pc:sldMk cId="605578908" sldId="2076136842"/>
            <ac:grpSpMk id="42" creationId="{96B9D56F-4E5A-874A-9C84-08A99DCF3F5E}"/>
          </ac:grpSpMkLst>
        </pc:grpChg>
        <pc:grpChg chg="add del">
          <ac:chgData name="Mohammad Nofal" userId="47b4dbc5-0139-4dae-82aa-90d9d2bfe46d" providerId="ADAL" clId="{5B7E0A5A-1392-944C-8256-7942A71B834F}" dt="2020-03-16T09:55:37.425" v="3756" actId="478"/>
          <ac:grpSpMkLst>
            <pc:docMk/>
            <pc:sldMk cId="605578908" sldId="2076136842"/>
            <ac:grpSpMk id="111" creationId="{BBD693DC-EA43-7249-81EE-EAA0F1132499}"/>
          </ac:grpSpMkLst>
        </pc:grpChg>
        <pc:grpChg chg="add mod">
          <ac:chgData name="Mohammad Nofal" userId="47b4dbc5-0139-4dae-82aa-90d9d2bfe46d" providerId="ADAL" clId="{5B7E0A5A-1392-944C-8256-7942A71B834F}" dt="2020-03-16T09:57:01.412" v="3801" actId="1038"/>
          <ac:grpSpMkLst>
            <pc:docMk/>
            <pc:sldMk cId="605578908" sldId="2076136842"/>
            <ac:grpSpMk id="120" creationId="{5B39CA09-4844-CF4B-96E8-E951E64E532C}"/>
          </ac:grpSpMkLst>
        </pc:grpChg>
        <pc:grpChg chg="add del">
          <ac:chgData name="Mohammad Nofal" userId="47b4dbc5-0139-4dae-82aa-90d9d2bfe46d" providerId="ADAL" clId="{5B7E0A5A-1392-944C-8256-7942A71B834F}" dt="2020-03-16T09:55:33.988" v="3753" actId="478"/>
          <ac:grpSpMkLst>
            <pc:docMk/>
            <pc:sldMk cId="605578908" sldId="2076136842"/>
            <ac:grpSpMk id="127" creationId="{F7EB8625-9EDA-594C-B52B-46D4FA36C4B4}"/>
          </ac:grpSpMkLst>
        </pc:grpChg>
        <pc:grpChg chg="mod">
          <ac:chgData name="Mohammad Nofal" userId="47b4dbc5-0139-4dae-82aa-90d9d2bfe46d" providerId="ADAL" clId="{5B7E0A5A-1392-944C-8256-7942A71B834F}" dt="2020-03-16T09:55:12.551" v="3733" actId="14100"/>
          <ac:grpSpMkLst>
            <pc:docMk/>
            <pc:sldMk cId="605578908" sldId="2076136842"/>
            <ac:grpSpMk id="165" creationId="{97AAB0A7-2FDE-E24F-85E5-FEF63298BC94}"/>
          </ac:grpSpMkLst>
        </pc:grpChg>
        <pc:picChg chg="add del">
          <ac:chgData name="Mohammad Nofal" userId="47b4dbc5-0139-4dae-82aa-90d9d2bfe46d" providerId="ADAL" clId="{5B7E0A5A-1392-944C-8256-7942A71B834F}" dt="2020-03-16T09:55:33.070" v="3752" actId="478"/>
          <ac:picMkLst>
            <pc:docMk/>
            <pc:sldMk cId="605578908" sldId="2076136842"/>
            <ac:picMk id="47" creationId="{960573A8-1C25-5F44-8A07-659EC9A94A46}"/>
          </ac:picMkLst>
        </pc:picChg>
        <pc:picChg chg="del">
          <ac:chgData name="Mohammad Nofal" userId="47b4dbc5-0139-4dae-82aa-90d9d2bfe46d" providerId="ADAL" clId="{5B7E0A5A-1392-944C-8256-7942A71B834F}" dt="2020-03-16T09:54:02.005" v="3698" actId="478"/>
          <ac:picMkLst>
            <pc:docMk/>
            <pc:sldMk cId="605578908" sldId="2076136842"/>
            <ac:picMk id="104" creationId="{D6DCDAE0-5D09-6341-A367-E367D57EC63C}"/>
          </ac:picMkLst>
        </pc:picChg>
        <pc:picChg chg="add mod">
          <ac:chgData name="Mohammad Nofal" userId="47b4dbc5-0139-4dae-82aa-90d9d2bfe46d" providerId="ADAL" clId="{5B7E0A5A-1392-944C-8256-7942A71B834F}" dt="2020-03-16T09:57:01.412" v="3801" actId="1038"/>
          <ac:picMkLst>
            <pc:docMk/>
            <pc:sldMk cId="605578908" sldId="2076136842"/>
            <ac:picMk id="118" creationId="{84AD7DF7-BFB5-9945-9B94-A20473D96D7B}"/>
          </ac:picMkLst>
        </pc:picChg>
        <pc:picChg chg="del">
          <ac:chgData name="Mohammad Nofal" userId="47b4dbc5-0139-4dae-82aa-90d9d2bfe46d" providerId="ADAL" clId="{5B7E0A5A-1392-944C-8256-7942A71B834F}" dt="2020-03-16T09:55:39.752" v="3758" actId="478"/>
          <ac:picMkLst>
            <pc:docMk/>
            <pc:sldMk cId="605578908" sldId="2076136842"/>
            <ac:picMk id="121" creationId="{D4B42009-E9B3-3442-9C4B-8D970520AC78}"/>
          </ac:picMkLst>
        </pc:picChg>
        <pc:picChg chg="add del mod topLvl">
          <ac:chgData name="Mohammad Nofal" userId="47b4dbc5-0139-4dae-82aa-90d9d2bfe46d" providerId="ADAL" clId="{5B7E0A5A-1392-944C-8256-7942A71B834F}" dt="2020-03-16T09:55:25.760" v="3747" actId="478"/>
          <ac:picMkLst>
            <pc:docMk/>
            <pc:sldMk cId="605578908" sldId="2076136842"/>
            <ac:picMk id="128" creationId="{B4C82656-E08A-DD4B-96AD-26381B6B968B}"/>
          </ac:picMkLst>
        </pc:picChg>
        <pc:picChg chg="add mod">
          <ac:chgData name="Mohammad Nofal" userId="47b4dbc5-0139-4dae-82aa-90d9d2bfe46d" providerId="ADAL" clId="{5B7E0A5A-1392-944C-8256-7942A71B834F}" dt="2020-03-16T10:01:21.327" v="3950" actId="1036"/>
          <ac:picMkLst>
            <pc:docMk/>
            <pc:sldMk cId="605578908" sldId="2076136842"/>
            <ac:picMk id="172" creationId="{9F1982FA-7B82-3542-A434-7AD216EA107E}"/>
          </ac:picMkLst>
        </pc:picChg>
        <pc:picChg chg="add mod">
          <ac:chgData name="Mohammad Nofal" userId="47b4dbc5-0139-4dae-82aa-90d9d2bfe46d" providerId="ADAL" clId="{5B7E0A5A-1392-944C-8256-7942A71B834F}" dt="2020-03-16T10:01:18.915" v="3941" actId="1036"/>
          <ac:picMkLst>
            <pc:docMk/>
            <pc:sldMk cId="605578908" sldId="2076136842"/>
            <ac:picMk id="173" creationId="{45605430-ED15-DA4A-8BCC-9ADCFE947BE3}"/>
          </ac:picMkLst>
        </pc:picChg>
        <pc:picChg chg="add mod">
          <ac:chgData name="Mohammad Nofal" userId="47b4dbc5-0139-4dae-82aa-90d9d2bfe46d" providerId="ADAL" clId="{5B7E0A5A-1392-944C-8256-7942A71B834F}" dt="2020-03-16T09:58:06.017" v="3863" actId="1076"/>
          <ac:picMkLst>
            <pc:docMk/>
            <pc:sldMk cId="605578908" sldId="2076136842"/>
            <ac:picMk id="176" creationId="{23500264-341E-854E-9C50-82372437F03C}"/>
          </ac:picMkLst>
        </pc:picChg>
        <pc:picChg chg="add mod">
          <ac:chgData name="Mohammad Nofal" userId="47b4dbc5-0139-4dae-82aa-90d9d2bfe46d" providerId="ADAL" clId="{5B7E0A5A-1392-944C-8256-7942A71B834F}" dt="2020-03-16T10:14:43.016" v="4710" actId="1076"/>
          <ac:picMkLst>
            <pc:docMk/>
            <pc:sldMk cId="605578908" sldId="2076136842"/>
            <ac:picMk id="182" creationId="{F9049E5E-2E8E-144F-9176-2C7E14AC81A6}"/>
          </ac:picMkLst>
        </pc:picChg>
        <pc:cxnChg chg="del">
          <ac:chgData name="Mohammad Nofal" userId="47b4dbc5-0139-4dae-82aa-90d9d2bfe46d" providerId="ADAL" clId="{5B7E0A5A-1392-944C-8256-7942A71B834F}" dt="2020-03-16T09:54:01.030" v="3697" actId="478"/>
          <ac:cxnSpMkLst>
            <pc:docMk/>
            <pc:sldMk cId="605578908" sldId="2076136842"/>
            <ac:cxnSpMk id="119" creationId="{AC8AD3E4-4FF7-AB4E-9DF9-F3BC5028E08E}"/>
          </ac:cxnSpMkLst>
        </pc:cxnChg>
        <pc:cxnChg chg="del">
          <ac:chgData name="Mohammad Nofal" userId="47b4dbc5-0139-4dae-82aa-90d9d2bfe46d" providerId="ADAL" clId="{5B7E0A5A-1392-944C-8256-7942A71B834F}" dt="2020-03-16T09:53:59.840" v="3696" actId="478"/>
          <ac:cxnSpMkLst>
            <pc:docMk/>
            <pc:sldMk cId="605578908" sldId="2076136842"/>
            <ac:cxnSpMk id="122" creationId="{A1CAD383-672B-6E46-851C-5FC386DE154F}"/>
          </ac:cxnSpMkLst>
        </pc:cxnChg>
        <pc:cxnChg chg="del">
          <ac:chgData name="Mohammad Nofal" userId="47b4dbc5-0139-4dae-82aa-90d9d2bfe46d" providerId="ADAL" clId="{5B7E0A5A-1392-944C-8256-7942A71B834F}" dt="2020-03-16T09:53:58.330" v="3695" actId="478"/>
          <ac:cxnSpMkLst>
            <pc:docMk/>
            <pc:sldMk cId="605578908" sldId="2076136842"/>
            <ac:cxnSpMk id="124" creationId="{C672AB16-323F-204C-AB9B-6FDCC00F6ACE}"/>
          </ac:cxnSpMkLst>
        </pc:cxnChg>
        <pc:cxnChg chg="del mod">
          <ac:chgData name="Mohammad Nofal" userId="47b4dbc5-0139-4dae-82aa-90d9d2bfe46d" providerId="ADAL" clId="{5B7E0A5A-1392-944C-8256-7942A71B834F}" dt="2020-03-16T10:00:28.798" v="3920" actId="478"/>
          <ac:cxnSpMkLst>
            <pc:docMk/>
            <pc:sldMk cId="605578908" sldId="2076136842"/>
            <ac:cxnSpMk id="130" creationId="{CC8FF60D-C7BE-C440-9E74-8937D4B4078E}"/>
          </ac:cxnSpMkLst>
        </pc:cxnChg>
        <pc:cxnChg chg="del">
          <ac:chgData name="Mohammad Nofal" userId="47b4dbc5-0139-4dae-82aa-90d9d2bfe46d" providerId="ADAL" clId="{5B7E0A5A-1392-944C-8256-7942A71B834F}" dt="2020-03-16T09:54:05.987" v="3701" actId="478"/>
          <ac:cxnSpMkLst>
            <pc:docMk/>
            <pc:sldMk cId="605578908" sldId="2076136842"/>
            <ac:cxnSpMk id="131" creationId="{9E673EA0-BE01-0149-8B80-A50CB8D95FCE}"/>
          </ac:cxnSpMkLst>
        </pc:cxnChg>
        <pc:cxnChg chg="del">
          <ac:chgData name="Mohammad Nofal" userId="47b4dbc5-0139-4dae-82aa-90d9d2bfe46d" providerId="ADAL" clId="{5B7E0A5A-1392-944C-8256-7942A71B834F}" dt="2020-03-16T09:54:04.928" v="3700" actId="478"/>
          <ac:cxnSpMkLst>
            <pc:docMk/>
            <pc:sldMk cId="605578908" sldId="2076136842"/>
            <ac:cxnSpMk id="132" creationId="{EA4E2C81-B933-8F4B-92CB-3EA2C6F5C407}"/>
          </ac:cxnSpMkLst>
        </pc:cxnChg>
        <pc:cxnChg chg="del">
          <ac:chgData name="Mohammad Nofal" userId="47b4dbc5-0139-4dae-82aa-90d9d2bfe46d" providerId="ADAL" clId="{5B7E0A5A-1392-944C-8256-7942A71B834F}" dt="2020-03-16T09:54:03.875" v="3699" actId="478"/>
          <ac:cxnSpMkLst>
            <pc:docMk/>
            <pc:sldMk cId="605578908" sldId="2076136842"/>
            <ac:cxnSpMk id="133" creationId="{8C404A84-6529-FE42-9D44-71C6A5586FC0}"/>
          </ac:cxnSpMkLst>
        </pc:cxnChg>
        <pc:cxnChg chg="mod">
          <ac:chgData name="Mohammad Nofal" userId="47b4dbc5-0139-4dae-82aa-90d9d2bfe46d" providerId="ADAL" clId="{5B7E0A5A-1392-944C-8256-7942A71B834F}" dt="2020-03-16T10:01:01.061" v="3923" actId="14100"/>
          <ac:cxnSpMkLst>
            <pc:docMk/>
            <pc:sldMk cId="605578908" sldId="2076136842"/>
            <ac:cxnSpMk id="142" creationId="{1A495926-CC79-1C43-A140-B0B04FCC7F00}"/>
          </ac:cxnSpMkLst>
        </pc:cxnChg>
        <pc:cxnChg chg="add del mod">
          <ac:chgData name="Mohammad Nofal" userId="47b4dbc5-0139-4dae-82aa-90d9d2bfe46d" providerId="ADAL" clId="{5B7E0A5A-1392-944C-8256-7942A71B834F}" dt="2020-03-16T10:02:05.629" v="3962" actId="478"/>
          <ac:cxnSpMkLst>
            <pc:docMk/>
            <pc:sldMk cId="605578908" sldId="2076136842"/>
            <ac:cxnSpMk id="157" creationId="{F37ABB39-1F93-3C4E-A99E-68ED4B859C34}"/>
          </ac:cxnSpMkLst>
        </pc:cxnChg>
        <pc:cxnChg chg="add mod">
          <ac:chgData name="Mohammad Nofal" userId="47b4dbc5-0139-4dae-82aa-90d9d2bfe46d" providerId="ADAL" clId="{5B7E0A5A-1392-944C-8256-7942A71B834F}" dt="2020-03-16T09:57:01.412" v="3801" actId="1038"/>
          <ac:cxnSpMkLst>
            <pc:docMk/>
            <pc:sldMk cId="605578908" sldId="2076136842"/>
            <ac:cxnSpMk id="161" creationId="{CFD17924-3417-5349-8710-A5727B3EEC12}"/>
          </ac:cxnSpMkLst>
        </pc:cxnChg>
        <pc:cxnChg chg="add del mod">
          <ac:chgData name="Mohammad Nofal" userId="47b4dbc5-0139-4dae-82aa-90d9d2bfe46d" providerId="ADAL" clId="{5B7E0A5A-1392-944C-8256-7942A71B834F}" dt="2020-03-16T10:02:04.129" v="3961" actId="478"/>
          <ac:cxnSpMkLst>
            <pc:docMk/>
            <pc:sldMk cId="605578908" sldId="2076136842"/>
            <ac:cxnSpMk id="162" creationId="{48C8FB77-E822-3B4A-B1B4-960319DA28E7}"/>
          </ac:cxnSpMkLst>
        </pc:cxnChg>
        <pc:cxnChg chg="add mod">
          <ac:chgData name="Mohammad Nofal" userId="47b4dbc5-0139-4dae-82aa-90d9d2bfe46d" providerId="ADAL" clId="{5B7E0A5A-1392-944C-8256-7942A71B834F}" dt="2020-03-16T10:02:00.173" v="3960" actId="14100"/>
          <ac:cxnSpMkLst>
            <pc:docMk/>
            <pc:sldMk cId="605578908" sldId="2076136842"/>
            <ac:cxnSpMk id="181" creationId="{8DC6D6BD-59BB-D347-B4A0-EB37072F3086}"/>
          </ac:cxnSpMkLst>
        </pc:cxnChg>
        <pc:cxnChg chg="add mod">
          <ac:chgData name="Mohammad Nofal" userId="47b4dbc5-0139-4dae-82aa-90d9d2bfe46d" providerId="ADAL" clId="{5B7E0A5A-1392-944C-8256-7942A71B834F}" dt="2020-03-16T10:15:05.892" v="4717" actId="14100"/>
          <ac:cxnSpMkLst>
            <pc:docMk/>
            <pc:sldMk cId="605578908" sldId="2076136842"/>
            <ac:cxnSpMk id="184" creationId="{682557B7-1428-2A4A-B1BD-B80E1F6C2564}"/>
          </ac:cxnSpMkLst>
        </pc:cxnChg>
      </pc:sldChg>
      <pc:sldChg chg="add">
        <pc:chgData name="Mohammad Nofal" userId="47b4dbc5-0139-4dae-82aa-90d9d2bfe46d" providerId="ADAL" clId="{5B7E0A5A-1392-944C-8256-7942A71B834F}" dt="2020-03-16T14:12:11.733" v="5476"/>
        <pc:sldMkLst>
          <pc:docMk/>
          <pc:sldMk cId="542739512" sldId="2076136843"/>
        </pc:sldMkLst>
      </pc:sldChg>
      <pc:sldChg chg="addSp delSp modSp add del">
        <pc:chgData name="Mohammad Nofal" userId="47b4dbc5-0139-4dae-82aa-90d9d2bfe46d" providerId="ADAL" clId="{5B7E0A5A-1392-944C-8256-7942A71B834F}" dt="2020-03-16T11:33:33.886" v="5295" actId="2696"/>
        <pc:sldMkLst>
          <pc:docMk/>
          <pc:sldMk cId="1117974524" sldId="2076136843"/>
        </pc:sldMkLst>
        <pc:spChg chg="add del mod">
          <ac:chgData name="Mohammad Nofal" userId="47b4dbc5-0139-4dae-82aa-90d9d2bfe46d" providerId="ADAL" clId="{5B7E0A5A-1392-944C-8256-7942A71B834F}" dt="2020-03-16T11:33:23.490" v="5293" actId="20577"/>
          <ac:spMkLst>
            <pc:docMk/>
            <pc:sldMk cId="1117974524" sldId="2076136843"/>
            <ac:spMk id="2" creationId="{87B24584-8B6A-2F40-A6ED-FC0414DD3878}"/>
          </ac:spMkLst>
        </pc:spChg>
        <pc:spChg chg="add del mod">
          <ac:chgData name="Mohammad Nofal" userId="47b4dbc5-0139-4dae-82aa-90d9d2bfe46d" providerId="ADAL" clId="{5B7E0A5A-1392-944C-8256-7942A71B834F}" dt="2020-03-16T11:07:43.075" v="4893" actId="478"/>
          <ac:spMkLst>
            <pc:docMk/>
            <pc:sldMk cId="1117974524" sldId="2076136843"/>
            <ac:spMk id="11" creationId="{1E28E9E1-F0D6-2C4C-8DEC-81F1F97D221D}"/>
          </ac:spMkLst>
        </pc:spChg>
        <pc:spChg chg="add del">
          <ac:chgData name="Mohammad Nofal" userId="47b4dbc5-0139-4dae-82aa-90d9d2bfe46d" providerId="ADAL" clId="{5B7E0A5A-1392-944C-8256-7942A71B834F}" dt="2020-03-16T11:07:47.588" v="4894" actId="478"/>
          <ac:spMkLst>
            <pc:docMk/>
            <pc:sldMk cId="1117974524" sldId="2076136843"/>
            <ac:spMk id="99" creationId="{2D2D2FE5-BE2D-6149-B0E8-CE0987E22512}"/>
          </ac:spMkLst>
        </pc:spChg>
        <pc:spChg chg="add del">
          <ac:chgData name="Mohammad Nofal" userId="47b4dbc5-0139-4dae-82aa-90d9d2bfe46d" providerId="ADAL" clId="{5B7E0A5A-1392-944C-8256-7942A71B834F}" dt="2020-03-16T11:07:47.588" v="4894" actId="478"/>
          <ac:spMkLst>
            <pc:docMk/>
            <pc:sldMk cId="1117974524" sldId="2076136843"/>
            <ac:spMk id="101" creationId="{E7113E68-961B-C148-8FDA-023C4531B984}"/>
          </ac:spMkLst>
        </pc:spChg>
        <pc:spChg chg="add del">
          <ac:chgData name="Mohammad Nofal" userId="47b4dbc5-0139-4dae-82aa-90d9d2bfe46d" providerId="ADAL" clId="{5B7E0A5A-1392-944C-8256-7942A71B834F}" dt="2020-03-16T11:07:47.588" v="4894" actId="478"/>
          <ac:spMkLst>
            <pc:docMk/>
            <pc:sldMk cId="1117974524" sldId="2076136843"/>
            <ac:spMk id="102" creationId="{9D0CDAEF-B38C-DB4E-AF74-679A4AF0C796}"/>
          </ac:spMkLst>
        </pc:spChg>
        <pc:spChg chg="add del">
          <ac:chgData name="Mohammad Nofal" userId="47b4dbc5-0139-4dae-82aa-90d9d2bfe46d" providerId="ADAL" clId="{5B7E0A5A-1392-944C-8256-7942A71B834F}" dt="2020-03-16T11:07:47.588" v="4894" actId="478"/>
          <ac:spMkLst>
            <pc:docMk/>
            <pc:sldMk cId="1117974524" sldId="2076136843"/>
            <ac:spMk id="103" creationId="{2801699A-C16A-B64C-BE20-9EAF500BC02C}"/>
          </ac:spMkLst>
        </pc:spChg>
        <pc:spChg chg="add del">
          <ac:chgData name="Mohammad Nofal" userId="47b4dbc5-0139-4dae-82aa-90d9d2bfe46d" providerId="ADAL" clId="{5B7E0A5A-1392-944C-8256-7942A71B834F}" dt="2020-03-16T11:07:47.588" v="4894" actId="478"/>
          <ac:spMkLst>
            <pc:docMk/>
            <pc:sldMk cId="1117974524" sldId="2076136843"/>
            <ac:spMk id="105" creationId="{4F51C445-C860-8F42-9266-9680B0BA0911}"/>
          </ac:spMkLst>
        </pc:spChg>
        <pc:spChg chg="add del">
          <ac:chgData name="Mohammad Nofal" userId="47b4dbc5-0139-4dae-82aa-90d9d2bfe46d" providerId="ADAL" clId="{5B7E0A5A-1392-944C-8256-7942A71B834F}" dt="2020-03-16T11:07:47.588" v="4894" actId="478"/>
          <ac:spMkLst>
            <pc:docMk/>
            <pc:sldMk cId="1117974524" sldId="2076136843"/>
            <ac:spMk id="106" creationId="{FA56F9EC-E7A2-C24E-B3B9-695F4156C555}"/>
          </ac:spMkLst>
        </pc:spChg>
        <pc:spChg chg="add del">
          <ac:chgData name="Mohammad Nofal" userId="47b4dbc5-0139-4dae-82aa-90d9d2bfe46d" providerId="ADAL" clId="{5B7E0A5A-1392-944C-8256-7942A71B834F}" dt="2020-03-16T11:07:47.588" v="4894" actId="478"/>
          <ac:spMkLst>
            <pc:docMk/>
            <pc:sldMk cId="1117974524" sldId="2076136843"/>
            <ac:spMk id="107" creationId="{CD57BBD4-63BE-4948-82A3-52ED959C15E6}"/>
          </ac:spMkLst>
        </pc:spChg>
        <pc:spChg chg="add del">
          <ac:chgData name="Mohammad Nofal" userId="47b4dbc5-0139-4dae-82aa-90d9d2bfe46d" providerId="ADAL" clId="{5B7E0A5A-1392-944C-8256-7942A71B834F}" dt="2020-03-16T11:07:47.588" v="4894" actId="478"/>
          <ac:spMkLst>
            <pc:docMk/>
            <pc:sldMk cId="1117974524" sldId="2076136843"/>
            <ac:spMk id="110" creationId="{0D10C354-32D4-6940-9527-B94D70C76242}"/>
          </ac:spMkLst>
        </pc:spChg>
        <pc:spChg chg="add del">
          <ac:chgData name="Mohammad Nofal" userId="47b4dbc5-0139-4dae-82aa-90d9d2bfe46d" providerId="ADAL" clId="{5B7E0A5A-1392-944C-8256-7942A71B834F}" dt="2020-03-16T11:07:47.588" v="4894" actId="478"/>
          <ac:spMkLst>
            <pc:docMk/>
            <pc:sldMk cId="1117974524" sldId="2076136843"/>
            <ac:spMk id="112" creationId="{D0F511EC-C35D-A94B-8318-DDA58B99CFB3}"/>
          </ac:spMkLst>
        </pc:spChg>
        <pc:spChg chg="add del">
          <ac:chgData name="Mohammad Nofal" userId="47b4dbc5-0139-4dae-82aa-90d9d2bfe46d" providerId="ADAL" clId="{5B7E0A5A-1392-944C-8256-7942A71B834F}" dt="2020-03-16T11:07:47.588" v="4894" actId="478"/>
          <ac:spMkLst>
            <pc:docMk/>
            <pc:sldMk cId="1117974524" sldId="2076136843"/>
            <ac:spMk id="125" creationId="{762568CC-8567-D34E-BE95-626DA481BF28}"/>
          </ac:spMkLst>
        </pc:spChg>
        <pc:spChg chg="add del">
          <ac:chgData name="Mohammad Nofal" userId="47b4dbc5-0139-4dae-82aa-90d9d2bfe46d" providerId="ADAL" clId="{5B7E0A5A-1392-944C-8256-7942A71B834F}" dt="2020-03-16T11:07:47.588" v="4894" actId="478"/>
          <ac:spMkLst>
            <pc:docMk/>
            <pc:sldMk cId="1117974524" sldId="2076136843"/>
            <ac:spMk id="135" creationId="{9884D647-E5F0-7D47-9369-945A81A9456B}"/>
          </ac:spMkLst>
        </pc:spChg>
        <pc:spChg chg="add del">
          <ac:chgData name="Mohammad Nofal" userId="47b4dbc5-0139-4dae-82aa-90d9d2bfe46d" providerId="ADAL" clId="{5B7E0A5A-1392-944C-8256-7942A71B834F}" dt="2020-03-16T11:07:47.588" v="4894" actId="478"/>
          <ac:spMkLst>
            <pc:docMk/>
            <pc:sldMk cId="1117974524" sldId="2076136843"/>
            <ac:spMk id="136" creationId="{5F2AB0B1-10FD-0043-A594-7718A9A02168}"/>
          </ac:spMkLst>
        </pc:spChg>
        <pc:spChg chg="add del">
          <ac:chgData name="Mohammad Nofal" userId="47b4dbc5-0139-4dae-82aa-90d9d2bfe46d" providerId="ADAL" clId="{5B7E0A5A-1392-944C-8256-7942A71B834F}" dt="2020-03-16T11:07:47.588" v="4894" actId="478"/>
          <ac:spMkLst>
            <pc:docMk/>
            <pc:sldMk cId="1117974524" sldId="2076136843"/>
            <ac:spMk id="138" creationId="{1334BD8D-8C51-DB42-B3C4-38354E128249}"/>
          </ac:spMkLst>
        </pc:spChg>
        <pc:grpChg chg="add del">
          <ac:chgData name="Mohammad Nofal" userId="47b4dbc5-0139-4dae-82aa-90d9d2bfe46d" providerId="ADAL" clId="{5B7E0A5A-1392-944C-8256-7942A71B834F}" dt="2020-03-16T11:07:47.588" v="4894" actId="478"/>
          <ac:grpSpMkLst>
            <pc:docMk/>
            <pc:sldMk cId="1117974524" sldId="2076136843"/>
            <ac:grpSpMk id="34" creationId="{C22F2F13-65D0-414D-B2F5-6B0829CFD8DA}"/>
          </ac:grpSpMkLst>
        </pc:grpChg>
        <pc:grpChg chg="add del">
          <ac:chgData name="Mohammad Nofal" userId="47b4dbc5-0139-4dae-82aa-90d9d2bfe46d" providerId="ADAL" clId="{5B7E0A5A-1392-944C-8256-7942A71B834F}" dt="2020-03-16T11:07:47.588" v="4894" actId="478"/>
          <ac:grpSpMkLst>
            <pc:docMk/>
            <pc:sldMk cId="1117974524" sldId="2076136843"/>
            <ac:grpSpMk id="55" creationId="{BF488481-B386-6A41-B52E-734D50312049}"/>
          </ac:grpSpMkLst>
        </pc:grpChg>
        <pc:grpChg chg="add del">
          <ac:chgData name="Mohammad Nofal" userId="47b4dbc5-0139-4dae-82aa-90d9d2bfe46d" providerId="ADAL" clId="{5B7E0A5A-1392-944C-8256-7942A71B834F}" dt="2020-03-16T11:07:47.588" v="4894" actId="478"/>
          <ac:grpSpMkLst>
            <pc:docMk/>
            <pc:sldMk cId="1117974524" sldId="2076136843"/>
            <ac:grpSpMk id="58" creationId="{6B164580-E8DE-0D45-875D-3B0543DE976E}"/>
          </ac:grpSpMkLst>
        </pc:grpChg>
        <pc:grpChg chg="add del">
          <ac:chgData name="Mohammad Nofal" userId="47b4dbc5-0139-4dae-82aa-90d9d2bfe46d" providerId="ADAL" clId="{5B7E0A5A-1392-944C-8256-7942A71B834F}" dt="2020-03-16T11:07:47.588" v="4894" actId="478"/>
          <ac:grpSpMkLst>
            <pc:docMk/>
            <pc:sldMk cId="1117974524" sldId="2076136843"/>
            <ac:grpSpMk id="79" creationId="{CA95B925-0D0C-F14E-89AE-5DDA363C581C}"/>
          </ac:grpSpMkLst>
        </pc:grpChg>
        <pc:grpChg chg="add del">
          <ac:chgData name="Mohammad Nofal" userId="47b4dbc5-0139-4dae-82aa-90d9d2bfe46d" providerId="ADAL" clId="{5B7E0A5A-1392-944C-8256-7942A71B834F}" dt="2020-03-16T11:07:47.588" v="4894" actId="478"/>
          <ac:grpSpMkLst>
            <pc:docMk/>
            <pc:sldMk cId="1117974524" sldId="2076136843"/>
            <ac:grpSpMk id="94" creationId="{C85C3DDC-6AFD-AC4B-B640-B508B0E2660E}"/>
          </ac:grpSpMkLst>
        </pc:grpChg>
        <pc:grpChg chg="add del">
          <ac:chgData name="Mohammad Nofal" userId="47b4dbc5-0139-4dae-82aa-90d9d2bfe46d" providerId="ADAL" clId="{5B7E0A5A-1392-944C-8256-7942A71B834F}" dt="2020-03-16T11:07:47.588" v="4894" actId="478"/>
          <ac:grpSpMkLst>
            <pc:docMk/>
            <pc:sldMk cId="1117974524" sldId="2076136843"/>
            <ac:grpSpMk id="111" creationId="{098E8590-855A-494D-B7EF-29F10A5C38B7}"/>
          </ac:grpSpMkLst>
        </pc:grpChg>
        <pc:grpChg chg="add del">
          <ac:chgData name="Mohammad Nofal" userId="47b4dbc5-0139-4dae-82aa-90d9d2bfe46d" providerId="ADAL" clId="{5B7E0A5A-1392-944C-8256-7942A71B834F}" dt="2020-03-16T11:07:47.588" v="4894" actId="478"/>
          <ac:grpSpMkLst>
            <pc:docMk/>
            <pc:sldMk cId="1117974524" sldId="2076136843"/>
            <ac:grpSpMk id="130" creationId="{C4FE47DF-5C35-D647-8B92-3C559B409293}"/>
          </ac:grpSpMkLst>
        </pc:grpChg>
        <pc:grpChg chg="add del">
          <ac:chgData name="Mohammad Nofal" userId="47b4dbc5-0139-4dae-82aa-90d9d2bfe46d" providerId="ADAL" clId="{5B7E0A5A-1392-944C-8256-7942A71B834F}" dt="2020-03-16T11:07:47.588" v="4894" actId="478"/>
          <ac:grpSpMkLst>
            <pc:docMk/>
            <pc:sldMk cId="1117974524" sldId="2076136843"/>
            <ac:grpSpMk id="160" creationId="{E3CBE15E-0570-F34A-8B79-23E6B4C14568}"/>
          </ac:grpSpMkLst>
        </pc:grpChg>
        <pc:grpChg chg="add del">
          <ac:chgData name="Mohammad Nofal" userId="47b4dbc5-0139-4dae-82aa-90d9d2bfe46d" providerId="ADAL" clId="{5B7E0A5A-1392-944C-8256-7942A71B834F}" dt="2020-03-16T11:07:47.588" v="4894" actId="478"/>
          <ac:grpSpMkLst>
            <pc:docMk/>
            <pc:sldMk cId="1117974524" sldId="2076136843"/>
            <ac:grpSpMk id="165" creationId="{97AAB0A7-2FDE-E24F-85E5-FEF63298BC94}"/>
          </ac:grpSpMkLst>
        </pc:grpChg>
        <pc:grpChg chg="add del">
          <ac:chgData name="Mohammad Nofal" userId="47b4dbc5-0139-4dae-82aa-90d9d2bfe46d" providerId="ADAL" clId="{5B7E0A5A-1392-944C-8256-7942A71B834F}" dt="2020-03-16T11:07:47.588" v="4894" actId="478"/>
          <ac:grpSpMkLst>
            <pc:docMk/>
            <pc:sldMk cId="1117974524" sldId="2076136843"/>
            <ac:grpSpMk id="175" creationId="{987734EE-6BB1-8541-9210-70EF7838D974}"/>
          </ac:grpSpMkLst>
        </pc:grpChg>
        <pc:grpChg chg="add del">
          <ac:chgData name="Mohammad Nofal" userId="47b4dbc5-0139-4dae-82aa-90d9d2bfe46d" providerId="ADAL" clId="{5B7E0A5A-1392-944C-8256-7942A71B834F}" dt="2020-03-16T11:07:47.588" v="4894" actId="478"/>
          <ac:grpSpMkLst>
            <pc:docMk/>
            <pc:sldMk cId="1117974524" sldId="2076136843"/>
            <ac:grpSpMk id="176" creationId="{799447F6-52C6-3D48-AC0C-C152EBB47E6A}"/>
          </ac:grpSpMkLst>
        </pc:grpChg>
        <pc:picChg chg="add del">
          <ac:chgData name="Mohammad Nofal" userId="47b4dbc5-0139-4dae-82aa-90d9d2bfe46d" providerId="ADAL" clId="{5B7E0A5A-1392-944C-8256-7942A71B834F}" dt="2020-03-16T11:07:47.588" v="4894" actId="478"/>
          <ac:picMkLst>
            <pc:docMk/>
            <pc:sldMk cId="1117974524" sldId="2076136843"/>
            <ac:picMk id="104" creationId="{02C3A75F-AF21-AE4E-A11F-D37552FA6C42}"/>
          </ac:picMkLst>
        </pc:picChg>
        <pc:picChg chg="add del">
          <ac:chgData name="Mohammad Nofal" userId="47b4dbc5-0139-4dae-82aa-90d9d2bfe46d" providerId="ADAL" clId="{5B7E0A5A-1392-944C-8256-7942A71B834F}" dt="2020-03-16T11:07:47.588" v="4894" actId="478"/>
          <ac:picMkLst>
            <pc:docMk/>
            <pc:sldMk cId="1117974524" sldId="2076136843"/>
            <ac:picMk id="108" creationId="{425038C3-7680-5842-A806-71E3E41A2F36}"/>
          </ac:picMkLst>
        </pc:picChg>
        <pc:picChg chg="add del">
          <ac:chgData name="Mohammad Nofal" userId="47b4dbc5-0139-4dae-82aa-90d9d2bfe46d" providerId="ADAL" clId="{5B7E0A5A-1392-944C-8256-7942A71B834F}" dt="2020-03-16T11:07:47.588" v="4894" actId="478"/>
          <ac:picMkLst>
            <pc:docMk/>
            <pc:sldMk cId="1117974524" sldId="2076136843"/>
            <ac:picMk id="109" creationId="{FEE29315-1666-E842-B233-A64661792564}"/>
          </ac:picMkLst>
        </pc:picChg>
        <pc:picChg chg="add del">
          <ac:chgData name="Mohammad Nofal" userId="47b4dbc5-0139-4dae-82aa-90d9d2bfe46d" providerId="ADAL" clId="{5B7E0A5A-1392-944C-8256-7942A71B834F}" dt="2020-03-16T11:07:47.588" v="4894" actId="478"/>
          <ac:picMkLst>
            <pc:docMk/>
            <pc:sldMk cId="1117974524" sldId="2076136843"/>
            <ac:picMk id="113" creationId="{F5A5FCFA-26CA-A140-92AB-38ABF5258CC0}"/>
          </ac:picMkLst>
        </pc:picChg>
        <pc:picChg chg="add del">
          <ac:chgData name="Mohammad Nofal" userId="47b4dbc5-0139-4dae-82aa-90d9d2bfe46d" providerId="ADAL" clId="{5B7E0A5A-1392-944C-8256-7942A71B834F}" dt="2020-03-16T11:07:47.588" v="4894" actId="478"/>
          <ac:picMkLst>
            <pc:docMk/>
            <pc:sldMk cId="1117974524" sldId="2076136843"/>
            <ac:picMk id="118" creationId="{BC2F7999-03DC-5A42-8A2D-7441F8003D11}"/>
          </ac:picMkLst>
        </pc:picChg>
        <pc:picChg chg="add del">
          <ac:chgData name="Mohammad Nofal" userId="47b4dbc5-0139-4dae-82aa-90d9d2bfe46d" providerId="ADAL" clId="{5B7E0A5A-1392-944C-8256-7942A71B834F}" dt="2020-03-16T11:07:47.588" v="4894" actId="478"/>
          <ac:picMkLst>
            <pc:docMk/>
            <pc:sldMk cId="1117974524" sldId="2076136843"/>
            <ac:picMk id="137" creationId="{567A4319-B486-6A44-9657-4ED3A7317DB5}"/>
          </ac:picMkLst>
        </pc:picChg>
        <pc:cxnChg chg="add del">
          <ac:chgData name="Mohammad Nofal" userId="47b4dbc5-0139-4dae-82aa-90d9d2bfe46d" providerId="ADAL" clId="{5B7E0A5A-1392-944C-8256-7942A71B834F}" dt="2020-03-16T11:07:47.588" v="4894" actId="478"/>
          <ac:cxnSpMkLst>
            <pc:docMk/>
            <pc:sldMk cId="1117974524" sldId="2076136843"/>
            <ac:cxnSpMk id="117" creationId="{97B16ECF-F4F9-F54B-812E-E1F432E6780D}"/>
          </ac:cxnSpMkLst>
        </pc:cxnChg>
        <pc:cxnChg chg="add del">
          <ac:chgData name="Mohammad Nofal" userId="47b4dbc5-0139-4dae-82aa-90d9d2bfe46d" providerId="ADAL" clId="{5B7E0A5A-1392-944C-8256-7942A71B834F}" dt="2020-03-16T11:07:47.588" v="4894" actId="478"/>
          <ac:cxnSpMkLst>
            <pc:docMk/>
            <pc:sldMk cId="1117974524" sldId="2076136843"/>
            <ac:cxnSpMk id="119" creationId="{77253E8F-290F-A245-B843-E4AA0B5EC01E}"/>
          </ac:cxnSpMkLst>
        </pc:cxnChg>
        <pc:cxnChg chg="add del">
          <ac:chgData name="Mohammad Nofal" userId="47b4dbc5-0139-4dae-82aa-90d9d2bfe46d" providerId="ADAL" clId="{5B7E0A5A-1392-944C-8256-7942A71B834F}" dt="2020-03-16T11:07:47.588" v="4894" actId="478"/>
          <ac:cxnSpMkLst>
            <pc:docMk/>
            <pc:sldMk cId="1117974524" sldId="2076136843"/>
            <ac:cxnSpMk id="120" creationId="{08629872-27E8-3741-92A0-5AAD1DD2015F}"/>
          </ac:cxnSpMkLst>
        </pc:cxnChg>
        <pc:cxnChg chg="add del mod">
          <ac:chgData name="Mohammad Nofal" userId="47b4dbc5-0139-4dae-82aa-90d9d2bfe46d" providerId="ADAL" clId="{5B7E0A5A-1392-944C-8256-7942A71B834F}" dt="2020-03-16T11:07:47.588" v="4894" actId="478"/>
          <ac:cxnSpMkLst>
            <pc:docMk/>
            <pc:sldMk cId="1117974524" sldId="2076136843"/>
            <ac:cxnSpMk id="121" creationId="{C4503698-2529-C34D-B7A7-4656F72E9699}"/>
          </ac:cxnSpMkLst>
        </pc:cxnChg>
        <pc:cxnChg chg="add del">
          <ac:chgData name="Mohammad Nofal" userId="47b4dbc5-0139-4dae-82aa-90d9d2bfe46d" providerId="ADAL" clId="{5B7E0A5A-1392-944C-8256-7942A71B834F}" dt="2020-03-16T11:07:47.588" v="4894" actId="478"/>
          <ac:cxnSpMkLst>
            <pc:docMk/>
            <pc:sldMk cId="1117974524" sldId="2076136843"/>
            <ac:cxnSpMk id="122" creationId="{D1538AF6-CF2B-AF4A-9B64-0084A078BC3C}"/>
          </ac:cxnSpMkLst>
        </pc:cxnChg>
        <pc:cxnChg chg="add del">
          <ac:chgData name="Mohammad Nofal" userId="47b4dbc5-0139-4dae-82aa-90d9d2bfe46d" providerId="ADAL" clId="{5B7E0A5A-1392-944C-8256-7942A71B834F}" dt="2020-03-16T11:07:47.588" v="4894" actId="478"/>
          <ac:cxnSpMkLst>
            <pc:docMk/>
            <pc:sldMk cId="1117974524" sldId="2076136843"/>
            <ac:cxnSpMk id="123" creationId="{4F56E6C5-CC90-2E45-9E89-1245971E8A4B}"/>
          </ac:cxnSpMkLst>
        </pc:cxnChg>
        <pc:cxnChg chg="add del">
          <ac:chgData name="Mohammad Nofal" userId="47b4dbc5-0139-4dae-82aa-90d9d2bfe46d" providerId="ADAL" clId="{5B7E0A5A-1392-944C-8256-7942A71B834F}" dt="2020-03-16T11:07:47.588" v="4894" actId="478"/>
          <ac:cxnSpMkLst>
            <pc:docMk/>
            <pc:sldMk cId="1117974524" sldId="2076136843"/>
            <ac:cxnSpMk id="124" creationId="{92F933EE-3F64-8C49-9701-1CFB6413FDAD}"/>
          </ac:cxnSpMkLst>
        </pc:cxnChg>
        <pc:cxnChg chg="add del mod">
          <ac:chgData name="Mohammad Nofal" userId="47b4dbc5-0139-4dae-82aa-90d9d2bfe46d" providerId="ADAL" clId="{5B7E0A5A-1392-944C-8256-7942A71B834F}" dt="2020-03-16T11:07:47.588" v="4894" actId="478"/>
          <ac:cxnSpMkLst>
            <pc:docMk/>
            <pc:sldMk cId="1117974524" sldId="2076136843"/>
            <ac:cxnSpMk id="126" creationId="{DFAD579C-25F2-764A-BF73-A07F4739696A}"/>
          </ac:cxnSpMkLst>
        </pc:cxnChg>
        <pc:cxnChg chg="add del">
          <ac:chgData name="Mohammad Nofal" userId="47b4dbc5-0139-4dae-82aa-90d9d2bfe46d" providerId="ADAL" clId="{5B7E0A5A-1392-944C-8256-7942A71B834F}" dt="2020-03-16T11:07:47.588" v="4894" actId="478"/>
          <ac:cxnSpMkLst>
            <pc:docMk/>
            <pc:sldMk cId="1117974524" sldId="2076136843"/>
            <ac:cxnSpMk id="127" creationId="{8AEDFA7E-A668-0342-8508-578BA3ED2DC6}"/>
          </ac:cxnSpMkLst>
        </pc:cxnChg>
        <pc:cxnChg chg="add del">
          <ac:chgData name="Mohammad Nofal" userId="47b4dbc5-0139-4dae-82aa-90d9d2bfe46d" providerId="ADAL" clId="{5B7E0A5A-1392-944C-8256-7942A71B834F}" dt="2020-03-16T11:07:47.588" v="4894" actId="478"/>
          <ac:cxnSpMkLst>
            <pc:docMk/>
            <pc:sldMk cId="1117974524" sldId="2076136843"/>
            <ac:cxnSpMk id="128" creationId="{8C1F5009-F6E6-3744-B361-735975D03073}"/>
          </ac:cxnSpMkLst>
        </pc:cxnChg>
        <pc:cxnChg chg="add del">
          <ac:chgData name="Mohammad Nofal" userId="47b4dbc5-0139-4dae-82aa-90d9d2bfe46d" providerId="ADAL" clId="{5B7E0A5A-1392-944C-8256-7942A71B834F}" dt="2020-03-16T11:07:47.588" v="4894" actId="478"/>
          <ac:cxnSpMkLst>
            <pc:docMk/>
            <pc:sldMk cId="1117974524" sldId="2076136843"/>
            <ac:cxnSpMk id="129" creationId="{9F4B7C13-5169-A24E-B786-8409487D0AD6}"/>
          </ac:cxnSpMkLst>
        </pc:cxnChg>
      </pc:sldChg>
      <pc:sldChg chg="modSp add del">
        <pc:chgData name="Mohammad Nofal" userId="47b4dbc5-0139-4dae-82aa-90d9d2bfe46d" providerId="ADAL" clId="{5B7E0A5A-1392-944C-8256-7942A71B834F}" dt="2020-03-16T11:06:08.981" v="4823" actId="2696"/>
        <pc:sldMkLst>
          <pc:docMk/>
          <pc:sldMk cId="1232251513" sldId="2076136843"/>
        </pc:sldMkLst>
        <pc:spChg chg="mod">
          <ac:chgData name="Mohammad Nofal" userId="47b4dbc5-0139-4dae-82aa-90d9d2bfe46d" providerId="ADAL" clId="{5B7E0A5A-1392-944C-8256-7942A71B834F}" dt="2020-03-16T11:06:07.186" v="4822" actId="20577"/>
          <ac:spMkLst>
            <pc:docMk/>
            <pc:sldMk cId="1232251513" sldId="2076136843"/>
            <ac:spMk id="2" creationId="{87B24584-8B6A-2F40-A6ED-FC0414DD3878}"/>
          </ac:spMkLst>
        </pc:spChg>
      </pc:sldChg>
      <pc:sldChg chg="modSp add del">
        <pc:chgData name="Mohammad Nofal" userId="47b4dbc5-0139-4dae-82aa-90d9d2bfe46d" providerId="ADAL" clId="{5B7E0A5A-1392-944C-8256-7942A71B834F}" dt="2020-03-16T11:05:57.623" v="4819" actId="2696"/>
        <pc:sldMkLst>
          <pc:docMk/>
          <pc:sldMk cId="4247928790" sldId="2076136843"/>
        </pc:sldMkLst>
        <pc:spChg chg="mod">
          <ac:chgData name="Mohammad Nofal" userId="47b4dbc5-0139-4dae-82aa-90d9d2bfe46d" providerId="ADAL" clId="{5B7E0A5A-1392-944C-8256-7942A71B834F}" dt="2020-03-16T11:05:39.664" v="4818" actId="20577"/>
          <ac:spMkLst>
            <pc:docMk/>
            <pc:sldMk cId="4247928790" sldId="2076136843"/>
            <ac:spMk id="2" creationId="{87B24584-8B6A-2F40-A6ED-FC0414DD3878}"/>
          </ac:spMkLst>
        </pc:spChg>
      </pc:sldChg>
      <pc:sldChg chg="add">
        <pc:chgData name="Mohammad Nofal" userId="47b4dbc5-0139-4dae-82aa-90d9d2bfe46d" providerId="ADAL" clId="{5B7E0A5A-1392-944C-8256-7942A71B834F}" dt="2020-03-16T14:12:59.454" v="5482"/>
        <pc:sldMkLst>
          <pc:docMk/>
          <pc:sldMk cId="458505055" sldId="2076136844"/>
        </pc:sldMkLst>
      </pc:sldChg>
      <pc:sldChg chg="add">
        <pc:chgData name="Mohammad Nofal" userId="47b4dbc5-0139-4dae-82aa-90d9d2bfe46d" providerId="ADAL" clId="{5B7E0A5A-1392-944C-8256-7942A71B834F}" dt="2020-03-16T14:13:21.490" v="5487"/>
        <pc:sldMkLst>
          <pc:docMk/>
          <pc:sldMk cId="3675608707" sldId="2076136845"/>
        </pc:sldMkLst>
      </pc:sldChg>
      <pc:sldChg chg="modSp add">
        <pc:chgData name="Mohammad Nofal" userId="47b4dbc5-0139-4dae-82aa-90d9d2bfe46d" providerId="ADAL" clId="{5B7E0A5A-1392-944C-8256-7942A71B834F}" dt="2020-03-16T14:13:48.892" v="5492" actId="20577"/>
        <pc:sldMkLst>
          <pc:docMk/>
          <pc:sldMk cId="3040971551" sldId="2076136846"/>
        </pc:sldMkLst>
        <pc:spChg chg="mod">
          <ac:chgData name="Mohammad Nofal" userId="47b4dbc5-0139-4dae-82aa-90d9d2bfe46d" providerId="ADAL" clId="{5B7E0A5A-1392-944C-8256-7942A71B834F}" dt="2020-03-16T14:13:48.892" v="5492" actId="20577"/>
          <ac:spMkLst>
            <pc:docMk/>
            <pc:sldMk cId="3040971551" sldId="2076136846"/>
            <ac:spMk id="5" creationId="{78189C86-2A25-4322-867F-A39F53010196}"/>
          </ac:spMkLst>
        </pc:spChg>
      </pc:sldChg>
      <pc:sldChg chg="modSp add">
        <pc:chgData name="Mohammad Nofal" userId="47b4dbc5-0139-4dae-82aa-90d9d2bfe46d" providerId="ADAL" clId="{5B7E0A5A-1392-944C-8256-7942A71B834F}" dt="2020-03-16T14:14:15.554" v="5494"/>
        <pc:sldMkLst>
          <pc:docMk/>
          <pc:sldMk cId="1763627888" sldId="2076136847"/>
        </pc:sldMkLst>
        <pc:spChg chg="mod">
          <ac:chgData name="Mohammad Nofal" userId="47b4dbc5-0139-4dae-82aa-90d9d2bfe46d" providerId="ADAL" clId="{5B7E0A5A-1392-944C-8256-7942A71B834F}" dt="2020-03-16T14:14:15.554" v="5494"/>
          <ac:spMkLst>
            <pc:docMk/>
            <pc:sldMk cId="1763627888" sldId="2076136847"/>
            <ac:spMk id="2" creationId="{6A9300B7-5C32-3C41-AA6D-4336D4472448}"/>
          </ac:spMkLst>
        </pc:spChg>
      </pc:sldChg>
      <pc:sldChg chg="add">
        <pc:chgData name="Mohammad Nofal" userId="47b4dbc5-0139-4dae-82aa-90d9d2bfe46d" providerId="ADAL" clId="{5B7E0A5A-1392-944C-8256-7942A71B834F}" dt="2020-03-16T14:15:05.250" v="5498"/>
        <pc:sldMkLst>
          <pc:docMk/>
          <pc:sldMk cId="3203942905" sldId="2076136848"/>
        </pc:sldMkLst>
      </pc:sldChg>
      <pc:sldChg chg="add">
        <pc:chgData name="Mohammad Nofal" userId="47b4dbc5-0139-4dae-82aa-90d9d2bfe46d" providerId="ADAL" clId="{5B7E0A5A-1392-944C-8256-7942A71B834F}" dt="2020-03-16T14:15:22.604" v="5500"/>
        <pc:sldMkLst>
          <pc:docMk/>
          <pc:sldMk cId="2041595646" sldId="2076136849"/>
        </pc:sldMkLst>
      </pc:sldChg>
      <pc:sldMasterChg chg="addSldLayout delSldLayout">
        <pc:chgData name="Mohammad Nofal" userId="47b4dbc5-0139-4dae-82aa-90d9d2bfe46d" providerId="ADAL" clId="{5B7E0A5A-1392-944C-8256-7942A71B834F}" dt="2020-03-16T14:13:23.568" v="5489" actId="2696"/>
        <pc:sldMasterMkLst>
          <pc:docMk/>
          <pc:sldMasterMk cId="675827997" sldId="2147483660"/>
        </pc:sldMasterMkLst>
        <pc:sldLayoutChg chg="add del">
          <pc:chgData name="Mohammad Nofal" userId="47b4dbc5-0139-4dae-82aa-90d9d2bfe46d" providerId="ADAL" clId="{5B7E0A5A-1392-944C-8256-7942A71B834F}" dt="2020-03-16T14:13:23.568" v="5489" actId="2696"/>
          <pc:sldLayoutMkLst>
            <pc:docMk/>
            <pc:sldMasterMk cId="675827997" sldId="2147483660"/>
            <pc:sldLayoutMk cId="379559685" sldId="2147483990"/>
          </pc:sldLayoutMkLst>
        </pc:sldLayoutChg>
      </pc:sldMasterChg>
    </pc:docChg>
  </pc:docChgLst>
  <pc:docChgLst>
    <pc:chgData name="Anita Hu (Affirma Consulting LLC)" userId="6ce389b0-19bb-4800-aaf0-3673fb6be5ea" providerId="ADAL" clId="{54EF1071-7F90-4A2B-9D36-D10CA8BAF963}"/>
    <pc:docChg chg="custSel modSld">
      <pc:chgData name="Anita Hu (Affirma Consulting LLC)" userId="6ce389b0-19bb-4800-aaf0-3673fb6be5ea" providerId="ADAL" clId="{54EF1071-7F90-4A2B-9D36-D10CA8BAF963}" dt="2020-03-16T13:47:09.655" v="1" actId="27636"/>
      <pc:docMkLst>
        <pc:docMk/>
      </pc:docMkLst>
      <pc:sldChg chg="modSp">
        <pc:chgData name="Anita Hu (Affirma Consulting LLC)" userId="6ce389b0-19bb-4800-aaf0-3673fb6be5ea" providerId="ADAL" clId="{54EF1071-7F90-4A2B-9D36-D10CA8BAF963}" dt="2020-03-16T13:47:09.617" v="0" actId="27636"/>
        <pc:sldMkLst>
          <pc:docMk/>
          <pc:sldMk cId="918005402" sldId="2076136810"/>
        </pc:sldMkLst>
        <pc:spChg chg="mod">
          <ac:chgData name="Anita Hu (Affirma Consulting LLC)" userId="6ce389b0-19bb-4800-aaf0-3673fb6be5ea" providerId="ADAL" clId="{54EF1071-7F90-4A2B-9D36-D10CA8BAF963}" dt="2020-03-16T13:47:09.617" v="0" actId="27636"/>
          <ac:spMkLst>
            <pc:docMk/>
            <pc:sldMk cId="918005402" sldId="2076136810"/>
            <ac:spMk id="3" creationId="{8FA03236-330A-BD4A-A07F-F55E4DD0ACB8}"/>
          </ac:spMkLst>
        </pc:spChg>
      </pc:sldChg>
      <pc:sldChg chg="modSp">
        <pc:chgData name="Anita Hu (Affirma Consulting LLC)" userId="6ce389b0-19bb-4800-aaf0-3673fb6be5ea" providerId="ADAL" clId="{54EF1071-7F90-4A2B-9D36-D10CA8BAF963}" dt="2020-03-16T13:47:09.655" v="1" actId="27636"/>
        <pc:sldMkLst>
          <pc:docMk/>
          <pc:sldMk cId="2692468350" sldId="2076136816"/>
        </pc:sldMkLst>
        <pc:spChg chg="mod">
          <ac:chgData name="Anita Hu (Affirma Consulting LLC)" userId="6ce389b0-19bb-4800-aaf0-3673fb6be5ea" providerId="ADAL" clId="{54EF1071-7F90-4A2B-9D36-D10CA8BAF963}" dt="2020-03-16T13:47:09.655" v="1" actId="27636"/>
          <ac:spMkLst>
            <pc:docMk/>
            <pc:sldMk cId="2692468350" sldId="2076136816"/>
            <ac:spMk id="3" creationId="{8FA03236-330A-BD4A-A07F-F55E4DD0ACB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3F39A-6142-D442-9D51-0FEE8CC5ECF7}" type="datetimeFigureOut">
              <a:rPr lang="en-US" smtClean="0"/>
              <a:t>3/16/20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6E9E3-070D-C443-B386-A929130EC0FA}" type="slidenum">
              <a:rPr lang="en-US" smtClean="0"/>
              <a:t>‹#›</a:t>
            </a:fld>
            <a:endParaRPr lang="en-US"/>
          </a:p>
        </p:txBody>
      </p:sp>
    </p:spTree>
    <p:extLst>
      <p:ext uri="{BB962C8B-B14F-4D97-AF65-F5344CB8AC3E}">
        <p14:creationId xmlns:p14="http://schemas.microsoft.com/office/powerpoint/2010/main" val="103535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charset="0"/>
                <a:ea typeface="Segoe UI" charset="0"/>
                <a:cs typeface="Segoe UI" charset="0"/>
              </a:rPr>
              <a:t>Replace cover</a:t>
            </a:r>
            <a:r>
              <a:rPr lang="en-US" baseline="0" dirty="0">
                <a:latin typeface="Segoe UI" charset="0"/>
                <a:ea typeface="Segoe UI" charset="0"/>
                <a:cs typeface="Segoe UI" charset="0"/>
              </a:rPr>
              <a:t> image: go to</a:t>
            </a:r>
            <a:r>
              <a:rPr lang="en-US" dirty="0">
                <a:latin typeface="Segoe UI" charset="0"/>
                <a:ea typeface="Segoe UI" charset="0"/>
                <a:cs typeface="Segoe UI" charset="0"/>
              </a:rPr>
              <a:t> </a:t>
            </a:r>
            <a:r>
              <a:rPr lang="en-US" b="1" dirty="0">
                <a:latin typeface="Segoe UI" charset="0"/>
                <a:ea typeface="Segoe UI" charset="0"/>
                <a:cs typeface="Segoe UI" charset="0"/>
              </a:rPr>
              <a:t>Format</a:t>
            </a:r>
            <a:r>
              <a:rPr lang="en-US" b="1" baseline="0" dirty="0">
                <a:latin typeface="Segoe UI" charset="0"/>
                <a:ea typeface="Segoe UI" charset="0"/>
                <a:cs typeface="Segoe UI" charset="0"/>
              </a:rPr>
              <a:t> B</a:t>
            </a:r>
            <a:r>
              <a:rPr lang="en-US" b="1" dirty="0">
                <a:latin typeface="Segoe UI" charset="0"/>
                <a:ea typeface="Segoe UI" charset="0"/>
                <a:cs typeface="Segoe UI" charset="0"/>
              </a:rPr>
              <a:t>ackground </a:t>
            </a:r>
            <a:r>
              <a:rPr lang="en-US" dirty="0">
                <a:latin typeface="Segoe UI" charset="0"/>
                <a:ea typeface="Segoe UI" charset="0"/>
                <a:cs typeface="Segoe UI" charset="0"/>
              </a:rPr>
              <a:t>&gt;</a:t>
            </a:r>
            <a:r>
              <a:rPr lang="en-US" baseline="0" dirty="0">
                <a:latin typeface="Segoe UI" charset="0"/>
                <a:ea typeface="Segoe UI" charset="0"/>
                <a:cs typeface="Segoe UI" charset="0"/>
              </a:rPr>
              <a:t> </a:t>
            </a:r>
            <a:r>
              <a:rPr lang="en-US" b="1" baseline="0" dirty="0">
                <a:latin typeface="Segoe UI" charset="0"/>
                <a:ea typeface="Segoe UI" charset="0"/>
                <a:cs typeface="Segoe UI" charset="0"/>
              </a:rPr>
              <a:t>Picture or texture file</a:t>
            </a:r>
          </a:p>
          <a:p>
            <a:r>
              <a:rPr lang="en-US" b="0" baseline="0" dirty="0">
                <a:latin typeface="Segoe UI" charset="0"/>
                <a:ea typeface="Segoe UI" charset="0"/>
                <a:cs typeface="Segoe UI" charset="0"/>
              </a:rPr>
              <a:t>Adjust gradient: go to </a:t>
            </a:r>
            <a:r>
              <a:rPr lang="en-US" b="1" baseline="0" dirty="0">
                <a:latin typeface="Segoe UI" charset="0"/>
                <a:ea typeface="Segoe UI" charset="0"/>
                <a:cs typeface="Segoe UI" charset="0"/>
              </a:rPr>
              <a:t>View</a:t>
            </a:r>
            <a:r>
              <a:rPr lang="en-US" b="0" baseline="0" dirty="0">
                <a:latin typeface="Segoe UI" charset="0"/>
                <a:ea typeface="Segoe UI" charset="0"/>
                <a:cs typeface="Segoe UI" charset="0"/>
              </a:rPr>
              <a:t> &gt; </a:t>
            </a:r>
            <a:r>
              <a:rPr lang="en-US" b="1" baseline="0" dirty="0">
                <a:latin typeface="Segoe UI" charset="0"/>
                <a:ea typeface="Segoe UI" charset="0"/>
                <a:cs typeface="Segoe UI" charset="0"/>
              </a:rPr>
              <a:t>Slide Master </a:t>
            </a:r>
            <a:r>
              <a:rPr lang="en-US" b="0" baseline="0" dirty="0">
                <a:latin typeface="Segoe UI" charset="0"/>
                <a:ea typeface="Segoe UI" charset="0"/>
                <a:cs typeface="Segoe UI" charset="0"/>
              </a:rPr>
              <a:t>&gt; </a:t>
            </a:r>
            <a:r>
              <a:rPr lang="en-US" b="1" baseline="0" dirty="0">
                <a:latin typeface="Segoe UI" charset="0"/>
                <a:ea typeface="Segoe UI" charset="0"/>
                <a:cs typeface="Segoe UI" charset="0"/>
              </a:rPr>
              <a:t>Adjust shape fill options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20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charset="0"/>
                <a:ea typeface="Segoe UI" charset="0"/>
                <a:cs typeface="Segoe UI" charset="0"/>
              </a:rPr>
              <a:t>Speaker</a:t>
            </a:r>
            <a:r>
              <a:rPr lang="en-US" baseline="0" dirty="0">
                <a:latin typeface="Segoe UI" charset="0"/>
                <a:ea typeface="Segoe UI" charset="0"/>
                <a:cs typeface="Segoe UI" charset="0"/>
              </a:rPr>
              <a:t> image: </a:t>
            </a:r>
            <a:r>
              <a:rPr lang="en-US" b="1" baseline="0" dirty="0">
                <a:solidFill>
                  <a:srgbClr val="0070C0"/>
                </a:solidFill>
                <a:latin typeface="Segoe UI" charset="0"/>
                <a:ea typeface="Segoe UI" charset="0"/>
                <a:cs typeface="Segoe UI" charset="0"/>
              </a:rPr>
              <a:t>Insert/Paste image</a:t>
            </a:r>
            <a:r>
              <a:rPr lang="en-US" baseline="0" dirty="0">
                <a:solidFill>
                  <a:srgbClr val="0070C0"/>
                </a:solidFill>
                <a:latin typeface="Segoe UI" charset="0"/>
                <a:ea typeface="Segoe UI" charset="0"/>
                <a:cs typeface="Segoe UI" charset="0"/>
              </a:rPr>
              <a:t>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Picture Format &gt; Crop &gt; Aspect Ratio 1:1</a:t>
            </a:r>
            <a:r>
              <a:rPr lang="en-US" baseline="0" dirty="0">
                <a:latin typeface="Segoe UI" charset="0"/>
                <a:ea typeface="Segoe UI" charset="0"/>
                <a:cs typeface="Segoe UI" charset="0"/>
              </a:rPr>
              <a:t> &gt; </a:t>
            </a:r>
            <a:r>
              <a:rPr lang="en-US" b="1" baseline="0" dirty="0">
                <a:latin typeface="Segoe UI" charset="0"/>
                <a:ea typeface="Segoe UI" charset="0"/>
                <a:cs typeface="Segoe UI" charset="0"/>
              </a:rPr>
              <a:t>Crop &gt; Crop to shape (circle)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Resize to template</a:t>
            </a:r>
            <a:endParaRPr lang="en-US" b="1" dirty="0">
              <a:latin typeface="Segoe UI" charset="0"/>
              <a:ea typeface="Segoe UI" charset="0"/>
              <a:cs typeface="Segoe UI"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595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8487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555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133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59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BFD3E-08BC-49E8-8BB5-714EC69F61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0368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6.xml"/><Relationship Id="rId4" Type="http://schemas.openxmlformats.org/officeDocument/2006/relationships/image" Target="../media/image17.png"/></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7.jpg"/></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9.png"/><Relationship Id="rId1" Type="http://schemas.openxmlformats.org/officeDocument/2006/relationships/slideMaster" Target="../slideMasters/slideMaster3.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5352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5657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20448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5170659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237267858"/>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6004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1501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597400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82883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6350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304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6660544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1699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1904609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20072160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815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057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298196102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467179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488917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34674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4107927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120755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44948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575579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1092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24767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1674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8736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051797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3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3/16/20</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337040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49702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2095967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6618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8618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88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768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7311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0550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8838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2636046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840376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5640005" cy="1982722"/>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1316832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7261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1341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501043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0817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17652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64864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5592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45510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197506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3909032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72182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5284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36394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8031266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945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45985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45575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4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068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24749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717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07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7723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86998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4850476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47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1954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088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4489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6339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63895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767589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28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503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1137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481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823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6526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2688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60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9736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7203807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4769763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57138624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0369451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47702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304683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8115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5122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9727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5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958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703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5687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4039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20933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9689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55303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6451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35134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9231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454197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8921255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19875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6783906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8360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882029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886850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496643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3595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40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4131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0356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8785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65854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247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866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8228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6933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1732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55879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04400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420576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748055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0AF27B00-FA7C-E443-983C-D186CF5C0E1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5557963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288805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9578373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553455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386327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436734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655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133642"/>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511781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56986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09221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97168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18144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71294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0699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74905468"/>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3549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7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110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844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9899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268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2335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07438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1410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96418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360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070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3998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563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3914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4600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4779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06438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1059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641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4995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122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1585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09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3937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794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98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75AD578-99FD-E745-B784-E83B0FA51C8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513356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15EA647-47D7-472B-B8BD-F0368A4CFF40}"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3/16/20</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63CD3F6-D7EE-487D-95C9-C85653023146}"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D308279-F574-C64E-9886-814AF2F378D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016454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5336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160AB-C77A-6B4E-8D46-8D9ED78B3EA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72243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445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801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640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3172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1834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28255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54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7C8D3C4B-5CAD-1147-99CF-AA36BBB1C4E7}"/>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964374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15EA647-47D7-472B-B8BD-F0368A4CFF40}"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3/16/20</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63CD3F6-D7EE-487D-95C9-C85653023146}"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D308279-F574-C64E-9886-814AF2F378D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5237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54713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33595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13402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0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23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724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921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846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5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754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259353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9816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9388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705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95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731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63657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02247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4489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6457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226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9262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574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8165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990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205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311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8212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97783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3/16/20</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5248013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82160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3820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99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245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000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883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99632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75AD578-99FD-E745-B784-E83B0FA51C8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87133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3893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6267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5595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495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8167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0832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801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39096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297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0524473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81263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0955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022294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39590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209023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794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88857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79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509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509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537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4028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81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924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103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5690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02295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1208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92388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524823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15137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74224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image" Target="../media/image12.emf"/><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image" Target="../media/image1.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theme" Target="../theme/theme4.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8" Type="http://schemas.openxmlformats.org/officeDocument/2006/relationships/slideLayout" Target="../slideLayouts/slideLayout102.xml"/><Relationship Id="rId3"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38.png"/><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5.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theme" Target="../theme/theme6.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image" Target="../media/image12.emf"/></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26" Type="http://schemas.openxmlformats.org/officeDocument/2006/relationships/slideLayout" Target="../slideLayouts/slideLayout205.xml"/><Relationship Id="rId3" Type="http://schemas.openxmlformats.org/officeDocument/2006/relationships/slideLayout" Target="../slideLayouts/slideLayout182.xml"/><Relationship Id="rId21" Type="http://schemas.openxmlformats.org/officeDocument/2006/relationships/slideLayout" Target="../slideLayouts/slideLayout200.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5" Type="http://schemas.openxmlformats.org/officeDocument/2006/relationships/slideLayout" Target="../slideLayouts/slideLayout204.xml"/><Relationship Id="rId33" Type="http://schemas.openxmlformats.org/officeDocument/2006/relationships/image" Target="../media/image1.emf"/><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slideLayout" Target="../slideLayouts/slideLayout199.xml"/><Relationship Id="rId29" Type="http://schemas.openxmlformats.org/officeDocument/2006/relationships/slideLayout" Target="../slideLayouts/slideLayout208.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24" Type="http://schemas.openxmlformats.org/officeDocument/2006/relationships/slideLayout" Target="../slideLayouts/slideLayout203.xml"/><Relationship Id="rId32" Type="http://schemas.openxmlformats.org/officeDocument/2006/relationships/theme" Target="../theme/theme7.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23" Type="http://schemas.openxmlformats.org/officeDocument/2006/relationships/slideLayout" Target="../slideLayouts/slideLayout202.xml"/><Relationship Id="rId28" Type="http://schemas.openxmlformats.org/officeDocument/2006/relationships/slideLayout" Target="../slideLayouts/slideLayout207.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31" Type="http://schemas.openxmlformats.org/officeDocument/2006/relationships/slideLayout" Target="../slideLayouts/slideLayout210.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 Id="rId22" Type="http://schemas.openxmlformats.org/officeDocument/2006/relationships/slideLayout" Target="../slideLayouts/slideLayout201.xml"/><Relationship Id="rId27" Type="http://schemas.openxmlformats.org/officeDocument/2006/relationships/slideLayout" Target="../slideLayouts/slideLayout206.xml"/><Relationship Id="rId30" Type="http://schemas.openxmlformats.org/officeDocument/2006/relationships/slideLayout" Target="../slideLayouts/slideLayout209.xml"/><Relationship Id="rId8" Type="http://schemas.openxmlformats.org/officeDocument/2006/relationships/slideLayout" Target="../slideLayouts/slideLayout18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image" Target="../media/image38.png"/><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slideLayout" Target="../slideLayouts/slideLayout225.xml"/><Relationship Id="rId10" Type="http://schemas.openxmlformats.org/officeDocument/2006/relationships/slideLayout" Target="../slideLayouts/slideLayout220.xml"/><Relationship Id="rId19" Type="http://schemas.openxmlformats.org/officeDocument/2006/relationships/theme" Target="../theme/theme8.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slideLayout" Target="../slideLayouts/slideLayout254.xml"/><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slideLayout" Target="../slideLayouts/slideLayout252.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75827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839" r:id="rId34"/>
    <p:sldLayoutId id="2147483891" r:id="rId35"/>
    <p:sldLayoutId id="2147483994"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81419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3" r:id="rId25"/>
    <p:sldLayoutId id="214748372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1863848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0017498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96371775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296961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7620435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61306700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9"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3/16/20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74357321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 id="2147483992" r:id="rId25"/>
    <p:sldLayoutId id="2147483993"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5" Type="http://schemas.openxmlformats.org/officeDocument/2006/relationships/image" Target="../media/image51.tiff"/><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0.sv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5" Type="http://schemas.openxmlformats.org/officeDocument/2006/relationships/image" Target="../media/image51.tiff"/><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3.png"/><Relationship Id="rId18" Type="http://schemas.openxmlformats.org/officeDocument/2006/relationships/image" Target="../media/image68.svg"/><Relationship Id="rId3" Type="http://schemas.openxmlformats.org/officeDocument/2006/relationships/image" Target="../media/image49.png"/><Relationship Id="rId21" Type="http://schemas.openxmlformats.org/officeDocument/2006/relationships/image" Target="../media/image69.png"/><Relationship Id="rId7" Type="http://schemas.openxmlformats.org/officeDocument/2006/relationships/image" Target="../media/image55.svg"/><Relationship Id="rId12" Type="http://schemas.openxmlformats.org/officeDocument/2006/relationships/image" Target="../media/image62.svg"/><Relationship Id="rId17" Type="http://schemas.openxmlformats.org/officeDocument/2006/relationships/image" Target="../media/image67.png"/><Relationship Id="rId2" Type="http://schemas.openxmlformats.org/officeDocument/2006/relationships/image" Target="../media/image48.png"/><Relationship Id="rId16" Type="http://schemas.openxmlformats.org/officeDocument/2006/relationships/image" Target="../media/image66.svg"/><Relationship Id="rId20" Type="http://schemas.openxmlformats.org/officeDocument/2006/relationships/image" Target="../media/image57.tiff"/><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61.png"/><Relationship Id="rId5" Type="http://schemas.openxmlformats.org/officeDocument/2006/relationships/image" Target="../media/image51.tiff"/><Relationship Id="rId15" Type="http://schemas.openxmlformats.org/officeDocument/2006/relationships/image" Target="../media/image65.png"/><Relationship Id="rId10" Type="http://schemas.openxmlformats.org/officeDocument/2006/relationships/image" Target="../media/image58.tiff"/><Relationship Id="rId19"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3.svg"/><Relationship Id="rId14" Type="http://schemas.openxmlformats.org/officeDocument/2006/relationships/image" Target="../media/image64.svg"/><Relationship Id="rId22" Type="http://schemas.openxmlformats.org/officeDocument/2006/relationships/image" Target="../media/image70.sv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5.png"/><Relationship Id="rId25" Type="http://schemas.openxmlformats.org/officeDocument/2006/relationships/image" Target="../media/image73.svg"/><Relationship Id="rId2" Type="http://schemas.openxmlformats.org/officeDocument/2006/relationships/image" Target="../media/image48.png"/><Relationship Id="rId16" Type="http://schemas.openxmlformats.org/officeDocument/2006/relationships/image" Target="../media/image64.svg"/><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24" Type="http://schemas.openxmlformats.org/officeDocument/2006/relationships/image" Target="../media/image72.png"/><Relationship Id="rId5" Type="http://schemas.openxmlformats.org/officeDocument/2006/relationships/image" Target="../media/image51.tiff"/><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6.png"/><Relationship Id="rId19" Type="http://schemas.openxmlformats.org/officeDocument/2006/relationships/image" Target="../media/image69.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2.svg"/><Relationship Id="rId22" Type="http://schemas.openxmlformats.org/officeDocument/2006/relationships/image" Target="../media/image68.sv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5.png"/><Relationship Id="rId25" Type="http://schemas.openxmlformats.org/officeDocument/2006/relationships/image" Target="../media/image73.svg"/><Relationship Id="rId2" Type="http://schemas.openxmlformats.org/officeDocument/2006/relationships/image" Target="../media/image48.png"/><Relationship Id="rId16" Type="http://schemas.openxmlformats.org/officeDocument/2006/relationships/image" Target="../media/image64.svg"/><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24" Type="http://schemas.openxmlformats.org/officeDocument/2006/relationships/image" Target="../media/image72.png"/><Relationship Id="rId5" Type="http://schemas.openxmlformats.org/officeDocument/2006/relationships/image" Target="../media/image51.tiff"/><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6.png"/><Relationship Id="rId19" Type="http://schemas.openxmlformats.org/officeDocument/2006/relationships/image" Target="../media/image69.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2.svg"/><Relationship Id="rId22" Type="http://schemas.openxmlformats.org/officeDocument/2006/relationships/image" Target="../media/image68.svg"/></Relationships>
</file>

<file path=ppt/slides/_rels/slide19.xml.rels><?xml version="1.0" encoding="UTF-8" standalone="yes"?>
<Relationships xmlns="http://schemas.openxmlformats.org/package/2006/relationships"><Relationship Id="rId2" Type="http://schemas.openxmlformats.org/officeDocument/2006/relationships/hyperlink" Target="https://aka.ms/aks/egress" TargetMode="Externa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3.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68.svg"/><Relationship Id="rId21" Type="http://schemas.openxmlformats.org/officeDocument/2006/relationships/image" Target="../media/image69.png"/><Relationship Id="rId7" Type="http://schemas.openxmlformats.org/officeDocument/2006/relationships/image" Target="../media/image51.tiff"/><Relationship Id="rId12" Type="http://schemas.openxmlformats.org/officeDocument/2006/relationships/image" Target="../media/image58.tiff"/><Relationship Id="rId17" Type="http://schemas.openxmlformats.org/officeDocument/2006/relationships/image" Target="../media/image65.png"/><Relationship Id="rId2" Type="http://schemas.openxmlformats.org/officeDocument/2006/relationships/image" Target="../media/image67.png"/><Relationship Id="rId16" Type="http://schemas.openxmlformats.org/officeDocument/2006/relationships/image" Target="../media/image64.svg"/><Relationship Id="rId20" Type="http://schemas.openxmlformats.org/officeDocument/2006/relationships/image" Target="../media/image55.sv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57.tiff"/><Relationship Id="rId5" Type="http://schemas.openxmlformats.org/officeDocument/2006/relationships/image" Target="../media/image49.png"/><Relationship Id="rId15" Type="http://schemas.openxmlformats.org/officeDocument/2006/relationships/image" Target="../media/image63.png"/><Relationship Id="rId23" Type="http://schemas.openxmlformats.org/officeDocument/2006/relationships/image" Target="../media/image71.png"/><Relationship Id="rId10" Type="http://schemas.openxmlformats.org/officeDocument/2006/relationships/image" Target="../media/image56.png"/><Relationship Id="rId19"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 Id="rId14" Type="http://schemas.openxmlformats.org/officeDocument/2006/relationships/image" Target="../media/image62.svg"/><Relationship Id="rId22" Type="http://schemas.openxmlformats.org/officeDocument/2006/relationships/image" Target="../media/image70.svg"/></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aks/egress-outboundtype" TargetMode="Externa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62.svg"/><Relationship Id="rId18" Type="http://schemas.openxmlformats.org/officeDocument/2006/relationships/image" Target="../media/image54.png"/><Relationship Id="rId26" Type="http://schemas.openxmlformats.org/officeDocument/2006/relationships/image" Target="../media/image73.svg"/><Relationship Id="rId3" Type="http://schemas.openxmlformats.org/officeDocument/2006/relationships/image" Target="../media/image48.png"/><Relationship Id="rId21" Type="http://schemas.openxmlformats.org/officeDocument/2006/relationships/image" Target="../media/image70.svg"/><Relationship Id="rId7" Type="http://schemas.openxmlformats.org/officeDocument/2006/relationships/image" Target="../media/image52.png"/><Relationship Id="rId12" Type="http://schemas.openxmlformats.org/officeDocument/2006/relationships/image" Target="../media/image61.png"/><Relationship Id="rId17" Type="http://schemas.openxmlformats.org/officeDocument/2006/relationships/image" Target="../media/image66.svg"/><Relationship Id="rId25" Type="http://schemas.openxmlformats.org/officeDocument/2006/relationships/image" Target="../media/image72.png"/><Relationship Id="rId2" Type="http://schemas.openxmlformats.org/officeDocument/2006/relationships/image" Target="../media/image74.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51.tiff"/><Relationship Id="rId11" Type="http://schemas.openxmlformats.org/officeDocument/2006/relationships/image" Target="../media/image58.tiff"/><Relationship Id="rId24" Type="http://schemas.openxmlformats.org/officeDocument/2006/relationships/image" Target="../media/image71.png"/><Relationship Id="rId5" Type="http://schemas.openxmlformats.org/officeDocument/2006/relationships/image" Target="../media/image50.svg"/><Relationship Id="rId15" Type="http://schemas.openxmlformats.org/officeDocument/2006/relationships/image" Target="../media/image64.svg"/><Relationship Id="rId23" Type="http://schemas.openxmlformats.org/officeDocument/2006/relationships/image" Target="../media/image68.svg"/><Relationship Id="rId10" Type="http://schemas.openxmlformats.org/officeDocument/2006/relationships/image" Target="../media/image57.tiff"/><Relationship Id="rId19"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6.png"/><Relationship Id="rId14" Type="http://schemas.openxmlformats.org/officeDocument/2006/relationships/image" Target="../media/image63.png"/><Relationship Id="rId22"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ks/private-clusters" TargetMode="External"/><Relationship Id="rId2" Type="http://schemas.openxmlformats.org/officeDocument/2006/relationships/hyperlink" Target="https://aka.ms/aks/egress" TargetMode="Externa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3" Type="http://schemas.openxmlformats.org/officeDocument/2006/relationships/image" Target="../media/image49.png"/><Relationship Id="rId21" Type="http://schemas.openxmlformats.org/officeDocument/2006/relationships/image" Target="../media/image71.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3.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5" Type="http://schemas.openxmlformats.org/officeDocument/2006/relationships/image" Target="../media/image51.tiff"/><Relationship Id="rId15" Type="http://schemas.openxmlformats.org/officeDocument/2006/relationships/image" Target="../media/image61.png"/><Relationship Id="rId23" Type="http://schemas.openxmlformats.org/officeDocument/2006/relationships/image" Target="../media/image73.sv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0.svg"/><Relationship Id="rId22" Type="http://schemas.openxmlformats.org/officeDocument/2006/relationships/image" Target="../media/image72.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png"/><Relationship Id="rId3" Type="http://schemas.openxmlformats.org/officeDocument/2006/relationships/image" Target="../media/image49.png"/><Relationship Id="rId21" Type="http://schemas.openxmlformats.org/officeDocument/2006/relationships/image" Target="../media/image69.png"/><Relationship Id="rId7" Type="http://schemas.openxmlformats.org/officeDocument/2006/relationships/image" Target="../media/image53.svg"/><Relationship Id="rId12" Type="http://schemas.openxmlformats.org/officeDocument/2006/relationships/image" Target="../media/image58.tiff"/><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image" Target="../media/image48.png"/><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tiff"/><Relationship Id="rId24" Type="http://schemas.openxmlformats.org/officeDocument/2006/relationships/image" Target="../media/image68.svg"/><Relationship Id="rId5" Type="http://schemas.openxmlformats.org/officeDocument/2006/relationships/image" Target="../media/image51.tiff"/><Relationship Id="rId15" Type="http://schemas.openxmlformats.org/officeDocument/2006/relationships/image" Target="../media/image61.png"/><Relationship Id="rId23" Type="http://schemas.openxmlformats.org/officeDocument/2006/relationships/image" Target="../media/image67.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svg"/><Relationship Id="rId14" Type="http://schemas.openxmlformats.org/officeDocument/2006/relationships/image" Target="../media/image60.svg"/><Relationship Id="rId22" Type="http://schemas.openxmlformats.org/officeDocument/2006/relationships/image" Target="../media/image70.svg"/><Relationship Id="rId27" Type="http://schemas.openxmlformats.org/officeDocument/2006/relationships/image" Target="../media/image73.svg"/></Relationships>
</file>

<file path=ppt/slides/_rels/slide27.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55.svg"/><Relationship Id="rId26" Type="http://schemas.openxmlformats.org/officeDocument/2006/relationships/image" Target="../media/image71.png"/><Relationship Id="rId3" Type="http://schemas.openxmlformats.org/officeDocument/2006/relationships/image" Target="../media/image49.png"/><Relationship Id="rId21" Type="http://schemas.openxmlformats.org/officeDocument/2006/relationships/image" Target="../media/image57.tiff"/><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54.png"/><Relationship Id="rId25" Type="http://schemas.openxmlformats.org/officeDocument/2006/relationships/image" Target="../media/image68.svg"/><Relationship Id="rId2" Type="http://schemas.openxmlformats.org/officeDocument/2006/relationships/image" Target="../media/image48.png"/><Relationship Id="rId16" Type="http://schemas.openxmlformats.org/officeDocument/2006/relationships/image" Target="../media/image53.svg"/><Relationship Id="rId20"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8.tiff"/><Relationship Id="rId11" Type="http://schemas.openxmlformats.org/officeDocument/2006/relationships/image" Target="../media/image63.png"/><Relationship Id="rId24" Type="http://schemas.openxmlformats.org/officeDocument/2006/relationships/image" Target="../media/image67.png"/><Relationship Id="rId5" Type="http://schemas.openxmlformats.org/officeDocument/2006/relationships/image" Target="../media/image51.tiff"/><Relationship Id="rId15" Type="http://schemas.openxmlformats.org/officeDocument/2006/relationships/image" Target="../media/image52.png"/><Relationship Id="rId23" Type="http://schemas.openxmlformats.org/officeDocument/2006/relationships/image" Target="../media/image70.svg"/><Relationship Id="rId28" Type="http://schemas.openxmlformats.org/officeDocument/2006/relationships/image" Target="../media/image73.svg"/><Relationship Id="rId10" Type="http://schemas.openxmlformats.org/officeDocument/2006/relationships/image" Target="../media/image62.svg"/><Relationship Id="rId19" Type="http://schemas.openxmlformats.org/officeDocument/2006/relationships/image" Target="../media/image47.png"/><Relationship Id="rId4" Type="http://schemas.openxmlformats.org/officeDocument/2006/relationships/image" Target="../media/image50.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69.png"/><Relationship Id="rId27" Type="http://schemas.openxmlformats.org/officeDocument/2006/relationships/image" Target="../media/image7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18" Type="http://schemas.openxmlformats.org/officeDocument/2006/relationships/image" Target="../media/image55.svg"/><Relationship Id="rId26" Type="http://schemas.openxmlformats.org/officeDocument/2006/relationships/image" Target="../media/image52.pn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9.png"/><Relationship Id="rId12" Type="http://schemas.openxmlformats.org/officeDocument/2006/relationships/image" Target="../media/image64.svg"/><Relationship Id="rId17" Type="http://schemas.openxmlformats.org/officeDocument/2006/relationships/image" Target="../media/image54.png"/><Relationship Id="rId25" Type="http://schemas.openxmlformats.org/officeDocument/2006/relationships/image" Target="../media/image73.svg"/><Relationship Id="rId2" Type="http://schemas.openxmlformats.org/officeDocument/2006/relationships/image" Target="../media/image48.png"/><Relationship Id="rId16" Type="http://schemas.openxmlformats.org/officeDocument/2006/relationships/image" Target="../media/image57.tiff"/><Relationship Id="rId20" Type="http://schemas.openxmlformats.org/officeDocument/2006/relationships/image" Target="../media/image70.svg"/><Relationship Id="rId1" Type="http://schemas.openxmlformats.org/officeDocument/2006/relationships/slideLayout" Target="../slideLayouts/slideLayout7.xml"/><Relationship Id="rId6" Type="http://schemas.openxmlformats.org/officeDocument/2006/relationships/image" Target="../media/image58.tiff"/><Relationship Id="rId11" Type="http://schemas.openxmlformats.org/officeDocument/2006/relationships/image" Target="../media/image63.png"/><Relationship Id="rId24" Type="http://schemas.openxmlformats.org/officeDocument/2006/relationships/image" Target="../media/image72.png"/><Relationship Id="rId5" Type="http://schemas.openxmlformats.org/officeDocument/2006/relationships/image" Target="../media/image51.tiff"/><Relationship Id="rId15" Type="http://schemas.openxmlformats.org/officeDocument/2006/relationships/image" Target="../media/image56.png"/><Relationship Id="rId23" Type="http://schemas.openxmlformats.org/officeDocument/2006/relationships/image" Target="../media/image71.png"/><Relationship Id="rId10" Type="http://schemas.openxmlformats.org/officeDocument/2006/relationships/image" Target="../media/image62.svg"/><Relationship Id="rId19" Type="http://schemas.openxmlformats.org/officeDocument/2006/relationships/image" Target="../media/image69.png"/><Relationship Id="rId4" Type="http://schemas.openxmlformats.org/officeDocument/2006/relationships/image" Target="../media/image50.svg"/><Relationship Id="rId9" Type="http://schemas.openxmlformats.org/officeDocument/2006/relationships/image" Target="../media/image61.png"/><Relationship Id="rId14" Type="http://schemas.openxmlformats.org/officeDocument/2006/relationships/image" Target="../media/image66.svg"/><Relationship Id="rId22" Type="http://schemas.openxmlformats.org/officeDocument/2006/relationships/image" Target="../media/image68.svg"/><Relationship Id="rId27" Type="http://schemas.openxmlformats.org/officeDocument/2006/relationships/image" Target="../media/image53.svg"/></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234.xml"/><Relationship Id="rId4" Type="http://schemas.openxmlformats.org/officeDocument/2006/relationships/image" Target="../media/image4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32.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53.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4.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4.xml"/></Relationships>
</file>

<file path=ppt/slides/_rels/slide35.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5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4.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kubernetes/enhancements/issues/5" TargetMode="External"/><Relationship Id="rId1" Type="http://schemas.openxmlformats.org/officeDocument/2006/relationships/slideLayout" Target="../slideLayouts/slideLayout254.xml"/></Relationships>
</file>

<file path=ppt/slides/_rels/slide39.xml.rels><?xml version="1.0" encoding="UTF-8" standalone="yes"?>
<Relationships xmlns="http://schemas.openxmlformats.org/package/2006/relationships"><Relationship Id="rId2" Type="http://schemas.openxmlformats.org/officeDocument/2006/relationships/image" Target="../media/image79.tiff"/><Relationship Id="rId1" Type="http://schemas.openxmlformats.org/officeDocument/2006/relationships/slideLayout" Target="../slideLayouts/slideLayout2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9.xml"/></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g"/><Relationship Id="rId3" Type="http://schemas.openxmlformats.org/officeDocument/2006/relationships/image" Target="../media/image80.png"/><Relationship Id="rId7" Type="http://schemas.openxmlformats.org/officeDocument/2006/relationships/image" Target="../media/image47.png"/><Relationship Id="rId12" Type="http://schemas.openxmlformats.org/officeDocument/2006/relationships/image" Target="../media/image88.svg"/><Relationship Id="rId2" Type="http://schemas.openxmlformats.org/officeDocument/2006/relationships/notesSlide" Target="../notesSlides/notesSlide5.xml"/><Relationship Id="rId1" Type="http://schemas.openxmlformats.org/officeDocument/2006/relationships/slideLayout" Target="../slideLayouts/slideLayout254.xml"/><Relationship Id="rId6" Type="http://schemas.openxmlformats.org/officeDocument/2006/relationships/image" Target="../media/image83.svg"/><Relationship Id="rId11" Type="http://schemas.openxmlformats.org/officeDocument/2006/relationships/image" Target="../media/image87.png"/><Relationship Id="rId5" Type="http://schemas.openxmlformats.org/officeDocument/2006/relationships/image" Target="../media/image82.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svg"/></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3.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azure/aks/best-practices" TargetMode="External"/><Relationship Id="rId2" Type="http://schemas.openxmlformats.org/officeDocument/2006/relationships/hyperlink" Target="https://github.com/mohmdnofal/aks-best-practices" TargetMode="External"/><Relationship Id="rId1" Type="http://schemas.openxmlformats.org/officeDocument/2006/relationships/slideLayout" Target="../slideLayouts/slideLayout251.xml"/><Relationship Id="rId5" Type="http://schemas.openxmlformats.org/officeDocument/2006/relationships/hyperlink" Target="https://aka.ms/aks/egress" TargetMode="External"/><Relationship Id="rId4" Type="http://schemas.openxmlformats.org/officeDocument/2006/relationships/hyperlink" Target="https://aka.ms/aks-sec-p1"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1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3.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52.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sv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9.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p:txBody>
          <a:bodyPr>
            <a:normAutofit fontScale="92500" lnSpcReduction="20000"/>
          </a:bodyPr>
          <a:lstStyle/>
          <a:p>
            <a:r>
              <a:rPr lang="en-US" dirty="0"/>
              <a:t>Best Practices to Secure Your Azure Kubernetes Cluster</a:t>
            </a:r>
            <a:br>
              <a:rPr lang="en-US" dirty="0"/>
            </a:br>
            <a:r>
              <a:rPr lang="en-US" dirty="0"/>
              <a:t>Part2</a:t>
            </a: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p:txBody>
          <a:bodyPr>
            <a:normAutofit/>
          </a:bodyPr>
          <a:lstStyle/>
          <a:p>
            <a:r>
              <a:rPr lang="en-US" dirty="0"/>
              <a:t>Azure </a:t>
            </a:r>
            <a:r>
              <a:rPr lang="en-US" dirty="0">
                <a:solidFill>
                  <a:schemeClr val="bg1"/>
                </a:solidFill>
              </a:rPr>
              <a:t>webinar series</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B453A6FB-2A12-AD4F-8E60-80E7A15AD88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44928" y="-198120"/>
            <a:ext cx="7239000" cy="7239000"/>
          </a:xfrm>
          <a:prstGeom prst="rect">
            <a:avLst/>
          </a:prstGeom>
        </p:spPr>
      </p:pic>
    </p:spTree>
    <p:extLst>
      <p:ext uri="{BB962C8B-B14F-4D97-AF65-F5344CB8AC3E}">
        <p14:creationId xmlns:p14="http://schemas.microsoft.com/office/powerpoint/2010/main" val="141981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Vanilla AKS – Ingress and Egress Flows (Azure CNI)</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6816708" y="3241418"/>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8205604" y="2459179"/>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162" name="Group 161">
            <a:extLst>
              <a:ext uri="{FF2B5EF4-FFF2-40B4-BE49-F238E27FC236}">
                <a16:creationId xmlns:a16="http://schemas.microsoft.com/office/drawing/2014/main" id="{74E884F3-2149-F24F-B0AC-8201278CFA82}"/>
              </a:ext>
            </a:extLst>
          </p:cNvPr>
          <p:cNvGrpSpPr/>
          <p:nvPr/>
        </p:nvGrpSpPr>
        <p:grpSpPr>
          <a:xfrm>
            <a:off x="8541458" y="3920397"/>
            <a:ext cx="2499966" cy="2818654"/>
            <a:chOff x="8541458" y="3920397"/>
            <a:chExt cx="2499966" cy="2818654"/>
          </a:xfrm>
        </p:grpSpPr>
        <p:grpSp>
          <p:nvGrpSpPr>
            <p:cNvPr id="34" name="Group 33">
              <a:extLst>
                <a:ext uri="{FF2B5EF4-FFF2-40B4-BE49-F238E27FC236}">
                  <a16:creationId xmlns:a16="http://schemas.microsoft.com/office/drawing/2014/main" id="{C22F2F13-65D0-414D-B2F5-6B0829CFD8DA}"/>
                </a:ext>
              </a:extLst>
            </p:cNvPr>
            <p:cNvGrpSpPr/>
            <p:nvPr/>
          </p:nvGrpSpPr>
          <p:grpSpPr>
            <a:xfrm>
              <a:off x="8541458" y="5040303"/>
              <a:ext cx="2499966" cy="1698748"/>
              <a:chOff x="2293324" y="4165369"/>
              <a:chExt cx="2499966" cy="1698748"/>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6" name="Rectangle: Rounded Corners 77">
                <a:extLst>
                  <a:ext uri="{FF2B5EF4-FFF2-40B4-BE49-F238E27FC236}">
                    <a16:creationId xmlns:a16="http://schemas.microsoft.com/office/drawing/2014/main" id="{5FAF9F53-5D3C-4643-93B7-534CF2BBBC5A}"/>
                  </a:ext>
                </a:extLst>
              </p:cNvPr>
              <p:cNvSpPr/>
              <p:nvPr/>
            </p:nvSpPr>
            <p:spPr bwMode="auto">
              <a:xfrm>
                <a:off x="2293324" y="4527155"/>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8" name="Title 1">
                <a:extLst>
                  <a:ext uri="{FF2B5EF4-FFF2-40B4-BE49-F238E27FC236}">
                    <a16:creationId xmlns:a16="http://schemas.microsoft.com/office/drawing/2014/main" id="{9E282DBF-4730-4C41-8BD7-9ACB0EC85465}"/>
                  </a:ext>
                </a:extLst>
              </p:cNvPr>
              <p:cNvSpPr txBox="1">
                <a:spLocks/>
              </p:cNvSpPr>
              <p:nvPr/>
            </p:nvSpPr>
            <p:spPr>
              <a:xfrm>
                <a:off x="2920276" y="432305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Developer VNET</a:t>
                </a: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pic>
            <p:nvPicPr>
              <p:cNvPr id="40" name="Picture 39">
                <a:extLst>
                  <a:ext uri="{FF2B5EF4-FFF2-40B4-BE49-F238E27FC236}">
                    <a16:creationId xmlns:a16="http://schemas.microsoft.com/office/drawing/2014/main" id="{8D5FD5A0-B5B0-B344-9C45-72D517223494}"/>
                  </a:ext>
                </a:extLst>
              </p:cNvPr>
              <p:cNvPicPr>
                <a:picLocks noChangeAspect="1"/>
              </p:cNvPicPr>
              <p:nvPr/>
            </p:nvPicPr>
            <p:blipFill>
              <a:blip r:embed="rId12"/>
              <a:stretch>
                <a:fillRect/>
              </a:stretch>
            </p:blipFill>
            <p:spPr>
              <a:xfrm>
                <a:off x="3892943" y="4165369"/>
                <a:ext cx="388772" cy="388772"/>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5" name="Straight Arrow Connector 124">
              <a:extLst>
                <a:ext uri="{FF2B5EF4-FFF2-40B4-BE49-F238E27FC236}">
                  <a16:creationId xmlns:a16="http://schemas.microsoft.com/office/drawing/2014/main" id="{4D74EE76-DDB6-7645-9CCB-538A29DA2826}"/>
                </a:ext>
              </a:extLst>
            </p:cNvPr>
            <p:cNvCxnSpPr>
              <a:cxnSpLocks/>
            </p:cNvCxnSpPr>
            <p:nvPr/>
          </p:nvCxnSpPr>
          <p:spPr>
            <a:xfrm flipV="1">
              <a:off x="9491127" y="3920397"/>
              <a:ext cx="643964" cy="12273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5FFDA304-F897-604E-A54F-1603000022A0}"/>
              </a:ext>
            </a:extLst>
          </p:cNvPr>
          <p:cNvGrpSpPr/>
          <p:nvPr/>
        </p:nvGrpSpPr>
        <p:grpSpPr>
          <a:xfrm>
            <a:off x="5736945" y="1535510"/>
            <a:ext cx="4733777" cy="3024320"/>
            <a:chOff x="5736945" y="1535510"/>
            <a:chExt cx="4733777" cy="3024320"/>
          </a:xfrm>
        </p:grpSpPr>
        <p:grpSp>
          <p:nvGrpSpPr>
            <p:cNvPr id="78" name="Group 77">
              <a:extLst>
                <a:ext uri="{FF2B5EF4-FFF2-40B4-BE49-F238E27FC236}">
                  <a16:creationId xmlns:a16="http://schemas.microsoft.com/office/drawing/2014/main" id="{AFC77A87-9A97-9340-91BB-8C749D7B37B4}"/>
                </a:ext>
              </a:extLst>
            </p:cNvPr>
            <p:cNvGrpSpPr/>
            <p:nvPr/>
          </p:nvGrpSpPr>
          <p:grpSpPr>
            <a:xfrm>
              <a:off x="8205604" y="3920397"/>
              <a:ext cx="797528" cy="639433"/>
              <a:chOff x="5109519" y="1982301"/>
              <a:chExt cx="797528" cy="639433"/>
            </a:xfrm>
          </p:grpSpPr>
          <p:pic>
            <p:nvPicPr>
              <p:cNvPr id="71" name="Graphic 70">
                <a:extLst>
                  <a:ext uri="{FF2B5EF4-FFF2-40B4-BE49-F238E27FC236}">
                    <a16:creationId xmlns:a16="http://schemas.microsoft.com/office/drawing/2014/main" id="{AD26D81B-B701-1C47-910D-3F4C2836A6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6471" y="2295902"/>
                <a:ext cx="325832" cy="325832"/>
              </a:xfrm>
              <a:prstGeom prst="rect">
                <a:avLst/>
              </a:prstGeom>
            </p:spPr>
          </p:pic>
          <p:sp>
            <p:nvSpPr>
              <p:cNvPr id="73" name="Title 1">
                <a:extLst>
                  <a:ext uri="{FF2B5EF4-FFF2-40B4-BE49-F238E27FC236}">
                    <a16:creationId xmlns:a16="http://schemas.microsoft.com/office/drawing/2014/main" id="{366863B7-D694-D241-A2CD-022C160F1F9E}"/>
                  </a:ext>
                </a:extLst>
              </p:cNvPr>
              <p:cNvSpPr txBox="1">
                <a:spLocks/>
              </p:cNvSpPr>
              <p:nvPr/>
            </p:nvSpPr>
            <p:spPr>
              <a:xfrm>
                <a:off x="5109519" y="1982301"/>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Public IP</a:t>
                </a:r>
              </a:p>
            </p:txBody>
          </p:sp>
        </p:grpSp>
        <p:cxnSp>
          <p:nvCxnSpPr>
            <p:cNvPr id="128" name="Straight Arrow Connector 127">
              <a:extLst>
                <a:ext uri="{FF2B5EF4-FFF2-40B4-BE49-F238E27FC236}">
                  <a16:creationId xmlns:a16="http://schemas.microsoft.com/office/drawing/2014/main" id="{8C9563CA-C10E-6242-BC0B-FC8CB0F4E8C1}"/>
                </a:ext>
              </a:extLst>
            </p:cNvPr>
            <p:cNvCxnSpPr>
              <a:cxnSpLocks/>
              <a:stCxn id="28" idx="1"/>
            </p:cNvCxnSpPr>
            <p:nvPr/>
          </p:nvCxnSpPr>
          <p:spPr>
            <a:xfrm flipH="1">
              <a:off x="8723556" y="1535510"/>
              <a:ext cx="1747166" cy="287929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FBA19E9-5786-AB4B-8C0B-1C8CD9740144}"/>
                </a:ext>
              </a:extLst>
            </p:cNvPr>
            <p:cNvCxnSpPr>
              <a:cxnSpLocks/>
            </p:cNvCxnSpPr>
            <p:nvPr/>
          </p:nvCxnSpPr>
          <p:spPr>
            <a:xfrm flipH="1" flipV="1">
              <a:off x="7447375" y="3639414"/>
              <a:ext cx="744132" cy="7753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8A0461B-B66D-1C4A-A158-5B34BC37AA12}"/>
                </a:ext>
              </a:extLst>
            </p:cNvPr>
            <p:cNvCxnSpPr>
              <a:cxnSpLocks/>
            </p:cNvCxnSpPr>
            <p:nvPr/>
          </p:nvCxnSpPr>
          <p:spPr>
            <a:xfrm flipH="1">
              <a:off x="5736945" y="3668875"/>
              <a:ext cx="1165531" cy="405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97AAB0A7-2FDE-E24F-85E5-FEF63298BC94}"/>
              </a:ext>
            </a:extLst>
          </p:cNvPr>
          <p:cNvGrpSpPr/>
          <p:nvPr/>
        </p:nvGrpSpPr>
        <p:grpSpPr>
          <a:xfrm>
            <a:off x="310042" y="2525046"/>
            <a:ext cx="4345528" cy="1593394"/>
            <a:chOff x="310042" y="2525046"/>
            <a:chExt cx="4345528" cy="1593394"/>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a:off x="2395630" y="363243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310042" y="2525046"/>
              <a:ext cx="4345528" cy="1593394"/>
              <a:chOff x="310042" y="2525046"/>
              <a:chExt cx="4345528" cy="1593394"/>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12"/>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stCxn id="67" idx="3"/>
              </p:cNvCxnSpPr>
              <p:nvPr/>
            </p:nvCxnSpPr>
            <p:spPr>
              <a:xfrm flipV="1">
                <a:off x="2183705" y="3511616"/>
                <a:ext cx="1166108" cy="3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A495926-CC79-1C43-A140-B0B04FCC7F00}"/>
                  </a:ext>
                </a:extLst>
              </p:cNvPr>
              <p:cNvCxnSpPr>
                <a:cxnSpLocks/>
                <a:endCxn id="146" idx="1"/>
              </p:cNvCxnSpPr>
              <p:nvPr/>
            </p:nvCxnSpPr>
            <p:spPr>
              <a:xfrm flipV="1">
                <a:off x="2191172" y="3281948"/>
                <a:ext cx="1487354" cy="26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E397F4FB-A589-324F-AC1E-F1C09F5029EF}"/>
                  </a:ext>
                </a:extLst>
              </p:cNvPr>
              <p:cNvGrpSpPr/>
              <p:nvPr/>
            </p:nvGrpSpPr>
            <p:grpSpPr>
              <a:xfrm>
                <a:off x="3561738" y="3046998"/>
                <a:ext cx="703475" cy="690317"/>
                <a:chOff x="5003530" y="2115619"/>
                <a:chExt cx="703475" cy="690317"/>
              </a:xfrm>
            </p:grpSpPr>
            <p:pic>
              <p:nvPicPr>
                <p:cNvPr id="146" name="Graphic 145">
                  <a:extLst>
                    <a:ext uri="{FF2B5EF4-FFF2-40B4-BE49-F238E27FC236}">
                      <a16:creationId xmlns:a16="http://schemas.microsoft.com/office/drawing/2014/main" id="{C14F3A72-9B8D-C842-BF52-88BC5B002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147" name="Title 1">
                  <a:extLst>
                    <a:ext uri="{FF2B5EF4-FFF2-40B4-BE49-F238E27FC236}">
                      <a16:creationId xmlns:a16="http://schemas.microsoft.com/office/drawing/2014/main" id="{35D5EC3D-6BD0-744C-8F72-ADA86FFBD5C1}"/>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ILB</a:t>
                  </a:r>
                </a:p>
              </p:txBody>
            </p:sp>
          </p:grpSp>
          <p:cxnSp>
            <p:nvCxnSpPr>
              <p:cNvPr id="149" name="Straight Arrow Connector 148">
                <a:extLst>
                  <a:ext uri="{FF2B5EF4-FFF2-40B4-BE49-F238E27FC236}">
                    <a16:creationId xmlns:a16="http://schemas.microsoft.com/office/drawing/2014/main" id="{DC0382F6-AD02-E645-BEE8-CB6CE21C97A2}"/>
                  </a:ext>
                </a:extLst>
              </p:cNvPr>
              <p:cNvCxnSpPr>
                <a:cxnSpLocks/>
                <a:endCxn id="8" idx="0"/>
              </p:cNvCxnSpPr>
              <p:nvPr/>
            </p:nvCxnSpPr>
            <p:spPr>
              <a:xfrm>
                <a:off x="4222502" y="3289818"/>
                <a:ext cx="433068" cy="33701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3349814" y="2047349"/>
            <a:ext cx="2880000" cy="2880000"/>
            <a:chOff x="3349814" y="2047349"/>
            <a:chExt cx="2880000"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349814" y="2047349"/>
              <a:ext cx="2880000" cy="2880000"/>
              <a:chOff x="4770167" y="564719"/>
              <a:chExt cx="3760980" cy="3544937"/>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31850" y="1424282"/>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649887" y="1290390"/>
                <a:ext cx="2369383"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4450575" y="3200249"/>
              <a:ext cx="446525" cy="359830"/>
              <a:chOff x="4246548" y="7040155"/>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46548" y="7040155"/>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4318244" y="7178438"/>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5757859" y="2248991"/>
            <a:ext cx="4792148" cy="1756475"/>
            <a:chOff x="5757859" y="2248991"/>
            <a:chExt cx="4792148" cy="1756475"/>
          </a:xfrm>
        </p:grpSpPr>
        <p:cxnSp>
          <p:nvCxnSpPr>
            <p:cNvPr id="123" name="Straight Arrow Connector 122">
              <a:extLst>
                <a:ext uri="{FF2B5EF4-FFF2-40B4-BE49-F238E27FC236}">
                  <a16:creationId xmlns:a16="http://schemas.microsoft.com/office/drawing/2014/main" id="{2C3BE779-92A7-4E4E-8AD5-53C5B79F3EEB}"/>
                </a:ext>
              </a:extLst>
            </p:cNvPr>
            <p:cNvCxnSpPr>
              <a:cxnSpLocks/>
              <a:endCxn id="75" idx="1"/>
            </p:cNvCxnSpPr>
            <p:nvPr/>
          </p:nvCxnSpPr>
          <p:spPr>
            <a:xfrm>
              <a:off x="8792892" y="3003937"/>
              <a:ext cx="1396471" cy="73698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3F6E1E91-F843-804B-81D8-9D8AEAB5AC24}"/>
                </a:ext>
              </a:extLst>
            </p:cNvPr>
            <p:cNvGrpSpPr/>
            <p:nvPr/>
          </p:nvGrpSpPr>
          <p:grpSpPr>
            <a:xfrm>
              <a:off x="5757859" y="2248991"/>
              <a:ext cx="4184315" cy="1161321"/>
              <a:chOff x="5757859" y="2248991"/>
              <a:chExt cx="4184315" cy="1161321"/>
            </a:xfrm>
          </p:grpSpPr>
          <p:cxnSp>
            <p:nvCxnSpPr>
              <p:cNvPr id="115" name="Straight Arrow Connector 114">
                <a:extLst>
                  <a:ext uri="{FF2B5EF4-FFF2-40B4-BE49-F238E27FC236}">
                    <a16:creationId xmlns:a16="http://schemas.microsoft.com/office/drawing/2014/main" id="{EB10E058-45ED-664A-B01C-176144603DE9}"/>
                  </a:ext>
                </a:extLst>
              </p:cNvPr>
              <p:cNvCxnSpPr>
                <a:cxnSpLocks/>
              </p:cNvCxnSpPr>
              <p:nvPr/>
            </p:nvCxnSpPr>
            <p:spPr>
              <a:xfrm flipV="1">
                <a:off x="5757859" y="3367452"/>
                <a:ext cx="1175637" cy="428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C2ED6AF-A22D-6043-9225-48B40ED57088}"/>
                  </a:ext>
                </a:extLst>
              </p:cNvPr>
              <p:cNvCxnSpPr>
                <a:cxnSpLocks/>
              </p:cNvCxnSpPr>
              <p:nvPr/>
            </p:nvCxnSpPr>
            <p:spPr>
              <a:xfrm flipV="1">
                <a:off x="7365157" y="3049830"/>
                <a:ext cx="917399" cy="2836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54D606B-3844-7943-8C57-EC2DFB47C569}"/>
                  </a:ext>
                </a:extLst>
              </p:cNvPr>
              <p:cNvCxnSpPr>
                <a:cxnSpLocks/>
              </p:cNvCxnSpPr>
              <p:nvPr/>
            </p:nvCxnSpPr>
            <p:spPr>
              <a:xfrm flipV="1">
                <a:off x="8788322" y="2248991"/>
                <a:ext cx="1153852" cy="68861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Tree>
    <p:extLst>
      <p:ext uri="{BB962C8B-B14F-4D97-AF65-F5344CB8AC3E}">
        <p14:creationId xmlns:p14="http://schemas.microsoft.com/office/powerpoint/2010/main" val="2568370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Vanilla AKS – Ingress and Egress Flows (Kubenet)</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6816708" y="3241418"/>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8205604" y="2459179"/>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162" name="Group 161">
            <a:extLst>
              <a:ext uri="{FF2B5EF4-FFF2-40B4-BE49-F238E27FC236}">
                <a16:creationId xmlns:a16="http://schemas.microsoft.com/office/drawing/2014/main" id="{74E884F3-2149-F24F-B0AC-8201278CFA82}"/>
              </a:ext>
            </a:extLst>
          </p:cNvPr>
          <p:cNvGrpSpPr/>
          <p:nvPr/>
        </p:nvGrpSpPr>
        <p:grpSpPr>
          <a:xfrm>
            <a:off x="8541458" y="3920397"/>
            <a:ext cx="2499966" cy="2818654"/>
            <a:chOff x="8541458" y="3920397"/>
            <a:chExt cx="2499966" cy="2818654"/>
          </a:xfrm>
        </p:grpSpPr>
        <p:grpSp>
          <p:nvGrpSpPr>
            <p:cNvPr id="34" name="Group 33">
              <a:extLst>
                <a:ext uri="{FF2B5EF4-FFF2-40B4-BE49-F238E27FC236}">
                  <a16:creationId xmlns:a16="http://schemas.microsoft.com/office/drawing/2014/main" id="{C22F2F13-65D0-414D-B2F5-6B0829CFD8DA}"/>
                </a:ext>
              </a:extLst>
            </p:cNvPr>
            <p:cNvGrpSpPr/>
            <p:nvPr/>
          </p:nvGrpSpPr>
          <p:grpSpPr>
            <a:xfrm>
              <a:off x="8541458" y="5040303"/>
              <a:ext cx="2499966" cy="1698748"/>
              <a:chOff x="2293324" y="4165369"/>
              <a:chExt cx="2499966" cy="1698748"/>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6" name="Rectangle: Rounded Corners 77">
                <a:extLst>
                  <a:ext uri="{FF2B5EF4-FFF2-40B4-BE49-F238E27FC236}">
                    <a16:creationId xmlns:a16="http://schemas.microsoft.com/office/drawing/2014/main" id="{5FAF9F53-5D3C-4643-93B7-534CF2BBBC5A}"/>
                  </a:ext>
                </a:extLst>
              </p:cNvPr>
              <p:cNvSpPr/>
              <p:nvPr/>
            </p:nvSpPr>
            <p:spPr bwMode="auto">
              <a:xfrm>
                <a:off x="2293324" y="4527155"/>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8" name="Title 1">
                <a:extLst>
                  <a:ext uri="{FF2B5EF4-FFF2-40B4-BE49-F238E27FC236}">
                    <a16:creationId xmlns:a16="http://schemas.microsoft.com/office/drawing/2014/main" id="{9E282DBF-4730-4C41-8BD7-9ACB0EC85465}"/>
                  </a:ext>
                </a:extLst>
              </p:cNvPr>
              <p:cNvSpPr txBox="1">
                <a:spLocks/>
              </p:cNvSpPr>
              <p:nvPr/>
            </p:nvSpPr>
            <p:spPr>
              <a:xfrm>
                <a:off x="2920276" y="432305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Developer VNET</a:t>
                </a: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pic>
            <p:nvPicPr>
              <p:cNvPr id="40" name="Picture 39">
                <a:extLst>
                  <a:ext uri="{FF2B5EF4-FFF2-40B4-BE49-F238E27FC236}">
                    <a16:creationId xmlns:a16="http://schemas.microsoft.com/office/drawing/2014/main" id="{8D5FD5A0-B5B0-B344-9C45-72D517223494}"/>
                  </a:ext>
                </a:extLst>
              </p:cNvPr>
              <p:cNvPicPr>
                <a:picLocks noChangeAspect="1"/>
              </p:cNvPicPr>
              <p:nvPr/>
            </p:nvPicPr>
            <p:blipFill>
              <a:blip r:embed="rId12"/>
              <a:stretch>
                <a:fillRect/>
              </a:stretch>
            </p:blipFill>
            <p:spPr>
              <a:xfrm>
                <a:off x="3892943" y="4165369"/>
                <a:ext cx="388772" cy="388772"/>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5" name="Straight Arrow Connector 124">
              <a:extLst>
                <a:ext uri="{FF2B5EF4-FFF2-40B4-BE49-F238E27FC236}">
                  <a16:creationId xmlns:a16="http://schemas.microsoft.com/office/drawing/2014/main" id="{4D74EE76-DDB6-7645-9CCB-538A29DA2826}"/>
                </a:ext>
              </a:extLst>
            </p:cNvPr>
            <p:cNvCxnSpPr>
              <a:cxnSpLocks/>
            </p:cNvCxnSpPr>
            <p:nvPr/>
          </p:nvCxnSpPr>
          <p:spPr>
            <a:xfrm flipV="1">
              <a:off x="9491127" y="3920397"/>
              <a:ext cx="643964" cy="12273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5FFDA304-F897-604E-A54F-1603000022A0}"/>
              </a:ext>
            </a:extLst>
          </p:cNvPr>
          <p:cNvGrpSpPr/>
          <p:nvPr/>
        </p:nvGrpSpPr>
        <p:grpSpPr>
          <a:xfrm>
            <a:off x="5736945" y="1535510"/>
            <a:ext cx="4733777" cy="3024320"/>
            <a:chOff x="5736945" y="1535510"/>
            <a:chExt cx="4733777" cy="3024320"/>
          </a:xfrm>
        </p:grpSpPr>
        <p:grpSp>
          <p:nvGrpSpPr>
            <p:cNvPr id="78" name="Group 77">
              <a:extLst>
                <a:ext uri="{FF2B5EF4-FFF2-40B4-BE49-F238E27FC236}">
                  <a16:creationId xmlns:a16="http://schemas.microsoft.com/office/drawing/2014/main" id="{AFC77A87-9A97-9340-91BB-8C749D7B37B4}"/>
                </a:ext>
              </a:extLst>
            </p:cNvPr>
            <p:cNvGrpSpPr/>
            <p:nvPr/>
          </p:nvGrpSpPr>
          <p:grpSpPr>
            <a:xfrm>
              <a:off x="8205604" y="3920397"/>
              <a:ext cx="797528" cy="639433"/>
              <a:chOff x="5109519" y="1982301"/>
              <a:chExt cx="797528" cy="639433"/>
            </a:xfrm>
          </p:grpSpPr>
          <p:pic>
            <p:nvPicPr>
              <p:cNvPr id="71" name="Graphic 70">
                <a:extLst>
                  <a:ext uri="{FF2B5EF4-FFF2-40B4-BE49-F238E27FC236}">
                    <a16:creationId xmlns:a16="http://schemas.microsoft.com/office/drawing/2014/main" id="{AD26D81B-B701-1C47-910D-3F4C2836A6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86471" y="2295902"/>
                <a:ext cx="325832" cy="325832"/>
              </a:xfrm>
              <a:prstGeom prst="rect">
                <a:avLst/>
              </a:prstGeom>
            </p:spPr>
          </p:pic>
          <p:sp>
            <p:nvSpPr>
              <p:cNvPr id="73" name="Title 1">
                <a:extLst>
                  <a:ext uri="{FF2B5EF4-FFF2-40B4-BE49-F238E27FC236}">
                    <a16:creationId xmlns:a16="http://schemas.microsoft.com/office/drawing/2014/main" id="{366863B7-D694-D241-A2CD-022C160F1F9E}"/>
                  </a:ext>
                </a:extLst>
              </p:cNvPr>
              <p:cNvSpPr txBox="1">
                <a:spLocks/>
              </p:cNvSpPr>
              <p:nvPr/>
            </p:nvSpPr>
            <p:spPr>
              <a:xfrm>
                <a:off x="5109519" y="1982301"/>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Public IP</a:t>
                </a:r>
              </a:p>
            </p:txBody>
          </p:sp>
        </p:grpSp>
        <p:cxnSp>
          <p:nvCxnSpPr>
            <p:cNvPr id="128" name="Straight Arrow Connector 127">
              <a:extLst>
                <a:ext uri="{FF2B5EF4-FFF2-40B4-BE49-F238E27FC236}">
                  <a16:creationId xmlns:a16="http://schemas.microsoft.com/office/drawing/2014/main" id="{8C9563CA-C10E-6242-BC0B-FC8CB0F4E8C1}"/>
                </a:ext>
              </a:extLst>
            </p:cNvPr>
            <p:cNvCxnSpPr>
              <a:cxnSpLocks/>
              <a:stCxn id="28" idx="1"/>
            </p:cNvCxnSpPr>
            <p:nvPr/>
          </p:nvCxnSpPr>
          <p:spPr>
            <a:xfrm flipH="1">
              <a:off x="8723556" y="1535510"/>
              <a:ext cx="1747166" cy="287929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CFBA19E9-5786-AB4B-8C0B-1C8CD9740144}"/>
                </a:ext>
              </a:extLst>
            </p:cNvPr>
            <p:cNvCxnSpPr>
              <a:cxnSpLocks/>
            </p:cNvCxnSpPr>
            <p:nvPr/>
          </p:nvCxnSpPr>
          <p:spPr>
            <a:xfrm flipH="1" flipV="1">
              <a:off x="7447375" y="3639414"/>
              <a:ext cx="744132" cy="7753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48A0461B-B66D-1C4A-A158-5B34BC37AA12}"/>
                </a:ext>
              </a:extLst>
            </p:cNvPr>
            <p:cNvCxnSpPr>
              <a:cxnSpLocks/>
            </p:cNvCxnSpPr>
            <p:nvPr/>
          </p:nvCxnSpPr>
          <p:spPr>
            <a:xfrm flipH="1">
              <a:off x="5736945" y="3668875"/>
              <a:ext cx="1165531" cy="405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97AAB0A7-2FDE-E24F-85E5-FEF63298BC94}"/>
              </a:ext>
            </a:extLst>
          </p:cNvPr>
          <p:cNvGrpSpPr/>
          <p:nvPr/>
        </p:nvGrpSpPr>
        <p:grpSpPr>
          <a:xfrm>
            <a:off x="310042" y="2525046"/>
            <a:ext cx="4345528" cy="1593394"/>
            <a:chOff x="310042" y="2525046"/>
            <a:chExt cx="4345528" cy="1593394"/>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a:off x="2395630" y="363243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310042" y="2525046"/>
              <a:ext cx="4345528" cy="1593394"/>
              <a:chOff x="310042" y="2525046"/>
              <a:chExt cx="4345528" cy="1593394"/>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12"/>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stCxn id="67" idx="3"/>
              </p:cNvCxnSpPr>
              <p:nvPr/>
            </p:nvCxnSpPr>
            <p:spPr>
              <a:xfrm flipV="1">
                <a:off x="2183705" y="3511616"/>
                <a:ext cx="1166108" cy="3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A495926-CC79-1C43-A140-B0B04FCC7F00}"/>
                  </a:ext>
                </a:extLst>
              </p:cNvPr>
              <p:cNvCxnSpPr>
                <a:cxnSpLocks/>
                <a:endCxn id="146" idx="1"/>
              </p:cNvCxnSpPr>
              <p:nvPr/>
            </p:nvCxnSpPr>
            <p:spPr>
              <a:xfrm flipV="1">
                <a:off x="2191172" y="3281948"/>
                <a:ext cx="1487354" cy="262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E397F4FB-A589-324F-AC1E-F1C09F5029EF}"/>
                  </a:ext>
                </a:extLst>
              </p:cNvPr>
              <p:cNvGrpSpPr/>
              <p:nvPr/>
            </p:nvGrpSpPr>
            <p:grpSpPr>
              <a:xfrm>
                <a:off x="3561738" y="3046998"/>
                <a:ext cx="703475" cy="690317"/>
                <a:chOff x="5003530" y="2115619"/>
                <a:chExt cx="703475" cy="690317"/>
              </a:xfrm>
            </p:grpSpPr>
            <p:pic>
              <p:nvPicPr>
                <p:cNvPr id="146" name="Graphic 145">
                  <a:extLst>
                    <a:ext uri="{FF2B5EF4-FFF2-40B4-BE49-F238E27FC236}">
                      <a16:creationId xmlns:a16="http://schemas.microsoft.com/office/drawing/2014/main" id="{C14F3A72-9B8D-C842-BF52-88BC5B00237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147" name="Title 1">
                  <a:extLst>
                    <a:ext uri="{FF2B5EF4-FFF2-40B4-BE49-F238E27FC236}">
                      <a16:creationId xmlns:a16="http://schemas.microsoft.com/office/drawing/2014/main" id="{35D5EC3D-6BD0-744C-8F72-ADA86FFBD5C1}"/>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ILB</a:t>
                  </a:r>
                </a:p>
              </p:txBody>
            </p:sp>
          </p:grpSp>
          <p:cxnSp>
            <p:nvCxnSpPr>
              <p:cNvPr id="149" name="Straight Arrow Connector 148">
                <a:extLst>
                  <a:ext uri="{FF2B5EF4-FFF2-40B4-BE49-F238E27FC236}">
                    <a16:creationId xmlns:a16="http://schemas.microsoft.com/office/drawing/2014/main" id="{DC0382F6-AD02-E645-BEE8-CB6CE21C97A2}"/>
                  </a:ext>
                </a:extLst>
              </p:cNvPr>
              <p:cNvCxnSpPr>
                <a:cxnSpLocks/>
                <a:endCxn id="8" idx="0"/>
              </p:cNvCxnSpPr>
              <p:nvPr/>
            </p:nvCxnSpPr>
            <p:spPr>
              <a:xfrm>
                <a:off x="4222502" y="3289818"/>
                <a:ext cx="433068" cy="33701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3349814" y="2047349"/>
            <a:ext cx="2880000" cy="2880000"/>
            <a:chOff x="3349814" y="2047349"/>
            <a:chExt cx="2880000"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349814" y="2047349"/>
              <a:ext cx="2880000" cy="2880000"/>
              <a:chOff x="4770167" y="564719"/>
              <a:chExt cx="3760980" cy="3544937"/>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31850" y="1424282"/>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649887" y="1290390"/>
                <a:ext cx="2369383"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5757859" y="2248991"/>
            <a:ext cx="4792148" cy="1756475"/>
            <a:chOff x="5757859" y="2248991"/>
            <a:chExt cx="4792148" cy="1756475"/>
          </a:xfrm>
        </p:grpSpPr>
        <p:cxnSp>
          <p:nvCxnSpPr>
            <p:cNvPr id="123" name="Straight Arrow Connector 122">
              <a:extLst>
                <a:ext uri="{FF2B5EF4-FFF2-40B4-BE49-F238E27FC236}">
                  <a16:creationId xmlns:a16="http://schemas.microsoft.com/office/drawing/2014/main" id="{2C3BE779-92A7-4E4E-8AD5-53C5B79F3EEB}"/>
                </a:ext>
              </a:extLst>
            </p:cNvPr>
            <p:cNvCxnSpPr>
              <a:cxnSpLocks/>
              <a:endCxn id="75" idx="1"/>
            </p:cNvCxnSpPr>
            <p:nvPr/>
          </p:nvCxnSpPr>
          <p:spPr>
            <a:xfrm>
              <a:off x="8792892" y="3003937"/>
              <a:ext cx="1396471" cy="73698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3F6E1E91-F843-804B-81D8-9D8AEAB5AC24}"/>
                </a:ext>
              </a:extLst>
            </p:cNvPr>
            <p:cNvGrpSpPr/>
            <p:nvPr/>
          </p:nvGrpSpPr>
          <p:grpSpPr>
            <a:xfrm>
              <a:off x="5757859" y="2248991"/>
              <a:ext cx="4184315" cy="1161321"/>
              <a:chOff x="5757859" y="2248991"/>
              <a:chExt cx="4184315" cy="1161321"/>
            </a:xfrm>
          </p:grpSpPr>
          <p:cxnSp>
            <p:nvCxnSpPr>
              <p:cNvPr id="115" name="Straight Arrow Connector 114">
                <a:extLst>
                  <a:ext uri="{FF2B5EF4-FFF2-40B4-BE49-F238E27FC236}">
                    <a16:creationId xmlns:a16="http://schemas.microsoft.com/office/drawing/2014/main" id="{EB10E058-45ED-664A-B01C-176144603DE9}"/>
                  </a:ext>
                </a:extLst>
              </p:cNvPr>
              <p:cNvCxnSpPr>
                <a:cxnSpLocks/>
              </p:cNvCxnSpPr>
              <p:nvPr/>
            </p:nvCxnSpPr>
            <p:spPr>
              <a:xfrm flipV="1">
                <a:off x="5757859" y="3367452"/>
                <a:ext cx="1175637" cy="428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C2ED6AF-A22D-6043-9225-48B40ED57088}"/>
                  </a:ext>
                </a:extLst>
              </p:cNvPr>
              <p:cNvCxnSpPr>
                <a:cxnSpLocks/>
              </p:cNvCxnSpPr>
              <p:nvPr/>
            </p:nvCxnSpPr>
            <p:spPr>
              <a:xfrm flipV="1">
                <a:off x="7365157" y="3049830"/>
                <a:ext cx="917399" cy="2836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54D606B-3844-7943-8C57-EC2DFB47C569}"/>
                  </a:ext>
                </a:extLst>
              </p:cNvPr>
              <p:cNvCxnSpPr>
                <a:cxnSpLocks/>
              </p:cNvCxnSpPr>
              <p:nvPr/>
            </p:nvCxnSpPr>
            <p:spPr>
              <a:xfrm flipV="1">
                <a:off x="8788322" y="2248991"/>
                <a:ext cx="1153852" cy="68861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cxnSp>
        <p:nvCxnSpPr>
          <p:cNvPr id="11" name="Straight Arrow Connector 10">
            <a:extLst>
              <a:ext uri="{FF2B5EF4-FFF2-40B4-BE49-F238E27FC236}">
                <a16:creationId xmlns:a16="http://schemas.microsoft.com/office/drawing/2014/main" id="{365BC5E2-6A23-9E49-9FC5-026F0C6E3BD9}"/>
              </a:ext>
            </a:extLst>
          </p:cNvPr>
          <p:cNvCxnSpPr/>
          <p:nvPr/>
        </p:nvCxnSpPr>
        <p:spPr>
          <a:xfrm>
            <a:off x="3273400" y="1894368"/>
            <a:ext cx="405126" cy="363667"/>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0103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Setup Notes</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normAutofit/>
          </a:bodyPr>
          <a:lstStyle/>
          <a:p>
            <a:r>
              <a:rPr lang="en-GB" dirty="0"/>
              <a:t>AKS requires public IP assigned to the SLB to egress to internet (examples on why)</a:t>
            </a:r>
          </a:p>
          <a:p>
            <a:pPr lvl="1"/>
            <a:r>
              <a:rPr lang="en-GB" dirty="0"/>
              <a:t>Egress to the API server which “by default” is assigned a public IP</a:t>
            </a:r>
          </a:p>
          <a:p>
            <a:pPr lvl="1"/>
            <a:r>
              <a:rPr lang="en-GB" dirty="0"/>
              <a:t>Downloading operating system “security” patches </a:t>
            </a:r>
          </a:p>
          <a:p>
            <a:pPr marL="228600" lvl="1" indent="0">
              <a:buNone/>
            </a:pPr>
            <a:endParaRPr lang="en-GB" dirty="0"/>
          </a:p>
          <a:p>
            <a:r>
              <a:rPr lang="en-GB" dirty="0"/>
              <a:t>Pod egress traffic leaving the node will be NAT-ed to the node private IP address, so if you’re egressing to a peered network the sources traffic will always be a node IP address</a:t>
            </a:r>
          </a:p>
          <a:p>
            <a:endParaRPr lang="en-GB" dirty="0"/>
          </a:p>
          <a:p>
            <a:pPr marL="228600" lvl="1" indent="0">
              <a:buNone/>
            </a:pPr>
            <a:endParaRPr lang="en-GB" dirty="0"/>
          </a:p>
          <a:p>
            <a:r>
              <a:rPr lang="en-GB" dirty="0"/>
              <a:t>AKS automatically assigns a Network security group (NSG) to the cluster which is “immutable”</a:t>
            </a:r>
          </a:p>
          <a:p>
            <a:pPr lvl="1"/>
            <a:r>
              <a:rPr lang="en-GB" dirty="0"/>
              <a:t>In CNI the NSG is attached to the Nodes NICs </a:t>
            </a:r>
          </a:p>
          <a:p>
            <a:pPr lvl="2"/>
            <a:r>
              <a:rPr lang="en-GB" dirty="0"/>
              <a:t>This allows you to configure an NSG of your choice on the subnet(s) where the node pool(s) is/are</a:t>
            </a:r>
          </a:p>
          <a:p>
            <a:pPr lvl="1"/>
            <a:r>
              <a:rPr lang="en-GB" dirty="0"/>
              <a:t>In </a:t>
            </a:r>
            <a:r>
              <a:rPr lang="en-GB" dirty="0" err="1"/>
              <a:t>Kubenet</a:t>
            </a:r>
            <a:r>
              <a:rPr lang="en-GB" dirty="0"/>
              <a:t> the NSG is assigned to the subnet</a:t>
            </a:r>
          </a:p>
        </p:txBody>
      </p:sp>
    </p:spTree>
    <p:extLst>
      <p:ext uri="{BB962C8B-B14F-4D97-AF65-F5344CB8AC3E}">
        <p14:creationId xmlns:p14="http://schemas.microsoft.com/office/powerpoint/2010/main" val="918005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How to secure the API Server (control plane)</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GB" dirty="0"/>
              <a:t>Enable Azure AD integration with RBAC (required for </a:t>
            </a:r>
            <a:r>
              <a:rPr lang="en-GB" dirty="0" err="1"/>
              <a:t>AuthN</a:t>
            </a:r>
            <a:r>
              <a:rPr lang="en-GB" dirty="0"/>
              <a:t> and </a:t>
            </a:r>
            <a:r>
              <a:rPr lang="en-GB" dirty="0" err="1"/>
              <a:t>AuthZ</a:t>
            </a:r>
            <a:r>
              <a:rPr lang="en-GB" dirty="0"/>
              <a:t>)</a:t>
            </a:r>
            <a:endParaRPr lang="en-LU" dirty="0"/>
          </a:p>
          <a:p>
            <a:endParaRPr lang="en-GB" dirty="0"/>
          </a:p>
          <a:p>
            <a:r>
              <a:rPr lang="en-GB" dirty="0"/>
              <a:t>Only allow whitelisted networks to access the API server ”Authorized IP Range” feature </a:t>
            </a:r>
          </a:p>
          <a:p>
            <a:pPr lvl="1"/>
            <a:r>
              <a:rPr lang="en-GB" dirty="0"/>
              <a:t>Can be enabled at provisioning or during run time</a:t>
            </a:r>
            <a:br>
              <a:rPr lang="en-GB" dirty="0"/>
            </a:br>
            <a:br>
              <a:rPr lang="en-GB" dirty="0"/>
            </a:br>
            <a:endParaRPr lang="en-GB" dirty="0"/>
          </a:p>
        </p:txBody>
      </p:sp>
      <p:sp>
        <p:nvSpPr>
          <p:cNvPr id="4" name="TextBox 3">
            <a:extLst>
              <a:ext uri="{FF2B5EF4-FFF2-40B4-BE49-F238E27FC236}">
                <a16:creationId xmlns:a16="http://schemas.microsoft.com/office/drawing/2014/main" id="{71FC6ECE-ACD6-F94D-A589-B1D271D7D05E}"/>
              </a:ext>
            </a:extLst>
          </p:cNvPr>
          <p:cNvSpPr txBox="1"/>
          <p:nvPr/>
        </p:nvSpPr>
        <p:spPr>
          <a:xfrm>
            <a:off x="829490" y="3226526"/>
            <a:ext cx="10208623" cy="923330"/>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create -n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b="1" dirty="0">
                <a:gradFill>
                  <a:gsLst>
                    <a:gs pos="2917">
                      <a:schemeClr val="tx1"/>
                    </a:gs>
                    <a:gs pos="30000">
                      <a:schemeClr val="tx1"/>
                    </a:gs>
                  </a:gsLst>
                  <a:lin ang="5400000" scaled="0"/>
                </a:gradFill>
              </a:rPr>
              <a:t>--</a:t>
            </a:r>
            <a:r>
              <a:rPr lang="en-GB" sz="2000" b="1" dirty="0" err="1">
                <a:gradFill>
                  <a:gsLst>
                    <a:gs pos="2917">
                      <a:schemeClr val="tx1"/>
                    </a:gs>
                    <a:gs pos="30000">
                      <a:schemeClr val="tx1"/>
                    </a:gs>
                  </a:gsLst>
                  <a:lin ang="5400000" scaled="0"/>
                </a:gradFill>
              </a:rPr>
              <a:t>api</a:t>
            </a:r>
            <a:r>
              <a:rPr lang="en-GB" sz="2000" b="1" dirty="0">
                <a:gradFill>
                  <a:gsLst>
                    <a:gs pos="2917">
                      <a:schemeClr val="tx1"/>
                    </a:gs>
                    <a:gs pos="30000">
                      <a:schemeClr val="tx1"/>
                    </a:gs>
                  </a:gsLst>
                  <a:lin ang="5400000" scaled="0"/>
                </a:gradFill>
              </a:rPr>
              <a:t>-server-authorized-</a:t>
            </a:r>
            <a:r>
              <a:rPr lang="en-GB" sz="2000" b="1" dirty="0" err="1">
                <a:gradFill>
                  <a:gsLst>
                    <a:gs pos="2917">
                      <a:schemeClr val="tx1"/>
                    </a:gs>
                    <a:gs pos="30000">
                      <a:schemeClr val="tx1"/>
                    </a:gs>
                  </a:gsLst>
                  <a:lin ang="5400000" scaled="0"/>
                </a:gradFill>
              </a:rPr>
              <a:t>ip</a:t>
            </a:r>
            <a:r>
              <a:rPr lang="en-GB" sz="2000" b="1" dirty="0">
                <a:gradFill>
                  <a:gsLst>
                    <a:gs pos="2917">
                      <a:schemeClr val="tx1"/>
                    </a:gs>
                    <a:gs pos="30000">
                      <a:schemeClr val="tx1"/>
                    </a:gs>
                  </a:gsLst>
                  <a:lin ang="5400000" scaled="0"/>
                </a:gradFill>
              </a:rPr>
              <a:t>-ranges </a:t>
            </a:r>
            <a:r>
              <a:rPr lang="en-GB" sz="2000" dirty="0" err="1">
                <a:solidFill>
                  <a:srgbClr val="FF0000"/>
                </a:solidFill>
              </a:rPr>
              <a:t>your.firewall.ip.address</a:t>
            </a:r>
            <a:r>
              <a:rPr lang="en-GB" sz="2000" dirty="0">
                <a:solidFill>
                  <a:srgbClr val="FF0000"/>
                </a:solidFill>
              </a:rPr>
              <a:t>/32,more,ips,…</a:t>
            </a:r>
          </a:p>
          <a:p>
            <a:pPr algn="l"/>
            <a:endParaRPr lang="en-LU" sz="2000" dirty="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473A64D-A429-AA47-AD86-70C850E2D50F}"/>
              </a:ext>
            </a:extLst>
          </p:cNvPr>
          <p:cNvSpPr txBox="1"/>
          <p:nvPr/>
        </p:nvSpPr>
        <p:spPr>
          <a:xfrm>
            <a:off x="846908" y="4548322"/>
            <a:ext cx="10208623" cy="923330"/>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update -n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b="1" dirty="0">
                <a:gradFill>
                  <a:gsLst>
                    <a:gs pos="2917">
                      <a:schemeClr val="tx1"/>
                    </a:gs>
                    <a:gs pos="30000">
                      <a:schemeClr val="tx1"/>
                    </a:gs>
                  </a:gsLst>
                  <a:lin ang="5400000" scaled="0"/>
                </a:gradFill>
              </a:rPr>
              <a:t>--</a:t>
            </a:r>
            <a:r>
              <a:rPr lang="en-GB" sz="2000" b="1" dirty="0" err="1">
                <a:gradFill>
                  <a:gsLst>
                    <a:gs pos="2917">
                      <a:schemeClr val="tx1"/>
                    </a:gs>
                    <a:gs pos="30000">
                      <a:schemeClr val="tx1"/>
                    </a:gs>
                  </a:gsLst>
                  <a:lin ang="5400000" scaled="0"/>
                </a:gradFill>
              </a:rPr>
              <a:t>api</a:t>
            </a:r>
            <a:r>
              <a:rPr lang="en-GB" sz="2000" b="1" dirty="0">
                <a:gradFill>
                  <a:gsLst>
                    <a:gs pos="2917">
                      <a:schemeClr val="tx1"/>
                    </a:gs>
                    <a:gs pos="30000">
                      <a:schemeClr val="tx1"/>
                    </a:gs>
                  </a:gsLst>
                  <a:lin ang="5400000" scaled="0"/>
                </a:gradFill>
              </a:rPr>
              <a:t>-server-authorized-</a:t>
            </a:r>
            <a:r>
              <a:rPr lang="en-GB" sz="2000" b="1" dirty="0" err="1">
                <a:gradFill>
                  <a:gsLst>
                    <a:gs pos="2917">
                      <a:schemeClr val="tx1"/>
                    </a:gs>
                    <a:gs pos="30000">
                      <a:schemeClr val="tx1"/>
                    </a:gs>
                  </a:gsLst>
                  <a:lin ang="5400000" scaled="0"/>
                </a:gradFill>
              </a:rPr>
              <a:t>ip</a:t>
            </a:r>
            <a:r>
              <a:rPr lang="en-GB" sz="2000" b="1" dirty="0">
                <a:gradFill>
                  <a:gsLst>
                    <a:gs pos="2917">
                      <a:schemeClr val="tx1"/>
                    </a:gs>
                    <a:gs pos="30000">
                      <a:schemeClr val="tx1"/>
                    </a:gs>
                  </a:gsLst>
                  <a:lin ang="5400000" scaled="0"/>
                </a:gradFill>
              </a:rPr>
              <a:t>-ranges </a:t>
            </a:r>
            <a:r>
              <a:rPr lang="en-GB" sz="2000" dirty="0" err="1">
                <a:solidFill>
                  <a:srgbClr val="FF0000"/>
                </a:solidFill>
              </a:rPr>
              <a:t>your.firewall.ip.address</a:t>
            </a:r>
            <a:r>
              <a:rPr lang="en-GB" sz="2000" dirty="0">
                <a:solidFill>
                  <a:srgbClr val="FF0000"/>
                </a:solidFill>
              </a:rPr>
              <a:t>/32,more,ips,…</a:t>
            </a:r>
          </a:p>
          <a:p>
            <a:pPr algn="l"/>
            <a:endParaRPr lang="en-LU"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40057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We have 3rd party providers who require IP whitelisting</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GB" dirty="0"/>
              <a:t>Configure the standard load </a:t>
            </a:r>
            <a:r>
              <a:rPr lang="en-GB" dirty="0" err="1"/>
              <a:t>balnacer</a:t>
            </a:r>
            <a:r>
              <a:rPr lang="en-GB" dirty="0"/>
              <a:t> outbound IP prefix</a:t>
            </a:r>
            <a:br>
              <a:rPr lang="en-GB" dirty="0"/>
            </a:br>
            <a:br>
              <a:rPr lang="en-GB" dirty="0"/>
            </a:br>
            <a:r>
              <a:rPr lang="en-GB" dirty="0"/>
              <a:t> </a:t>
            </a:r>
            <a:endParaRPr lang="en-LU" dirty="0"/>
          </a:p>
        </p:txBody>
      </p:sp>
      <p:sp>
        <p:nvSpPr>
          <p:cNvPr id="4" name="TextBox 3">
            <a:extLst>
              <a:ext uri="{FF2B5EF4-FFF2-40B4-BE49-F238E27FC236}">
                <a16:creationId xmlns:a16="http://schemas.microsoft.com/office/drawing/2014/main" id="{EDABC992-9FFC-9A49-9D63-578E19FED1E4}"/>
              </a:ext>
            </a:extLst>
          </p:cNvPr>
          <p:cNvSpPr txBox="1"/>
          <p:nvPr/>
        </p:nvSpPr>
        <p:spPr>
          <a:xfrm>
            <a:off x="659673" y="2207623"/>
            <a:ext cx="10208623" cy="923330"/>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create -n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b="1" dirty="0">
                <a:gradFill>
                  <a:gsLst>
                    <a:gs pos="2917">
                      <a:schemeClr val="tx1"/>
                    </a:gs>
                    <a:gs pos="30000">
                      <a:schemeClr val="tx1"/>
                    </a:gs>
                  </a:gsLst>
                  <a:lin ang="5400000" scaled="0"/>
                </a:gradFill>
              </a:rPr>
              <a:t>--load-balancer-outbound-</a:t>
            </a:r>
            <a:r>
              <a:rPr lang="en-GB" sz="2000" b="1" dirty="0" err="1">
                <a:gradFill>
                  <a:gsLst>
                    <a:gs pos="2917">
                      <a:schemeClr val="tx1"/>
                    </a:gs>
                    <a:gs pos="30000">
                      <a:schemeClr val="tx1"/>
                    </a:gs>
                  </a:gsLst>
                  <a:lin ang="5400000" scaled="0"/>
                </a:gradFill>
              </a:rPr>
              <a:t>ip</a:t>
            </a:r>
            <a:r>
              <a:rPr lang="en-GB" sz="2000" b="1" dirty="0">
                <a:gradFill>
                  <a:gsLst>
                    <a:gs pos="2917">
                      <a:schemeClr val="tx1"/>
                    </a:gs>
                    <a:gs pos="30000">
                      <a:schemeClr val="tx1"/>
                    </a:gs>
                  </a:gsLst>
                  <a:lin ang="5400000" scaled="0"/>
                </a:gradFill>
              </a:rPr>
              <a:t>-prefixes </a:t>
            </a:r>
            <a:r>
              <a:rPr lang="en-GB" sz="2000" dirty="0" err="1">
                <a:solidFill>
                  <a:srgbClr val="FF0000"/>
                </a:solidFill>
              </a:rPr>
              <a:t>resourcesIDs</a:t>
            </a:r>
            <a:r>
              <a:rPr lang="en-GB" sz="2000" dirty="0">
                <a:solidFill>
                  <a:srgbClr val="FF0000"/>
                </a:solidFill>
              </a:rPr>
              <a:t>-of-</a:t>
            </a:r>
            <a:r>
              <a:rPr lang="en-GB" sz="2000" dirty="0" err="1">
                <a:solidFill>
                  <a:srgbClr val="FF0000"/>
                </a:solidFill>
              </a:rPr>
              <a:t>IPs,more</a:t>
            </a:r>
            <a:r>
              <a:rPr lang="en-GB" sz="2000" dirty="0">
                <a:solidFill>
                  <a:srgbClr val="FF0000"/>
                </a:solidFill>
              </a:rPr>
              <a:t>, IDs,…</a:t>
            </a:r>
          </a:p>
          <a:p>
            <a:pPr algn="l"/>
            <a:endParaRPr lang="en-LU" sz="2000" dirty="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5C027A4-636C-C348-A89B-DF7A68BD95A5}"/>
              </a:ext>
            </a:extLst>
          </p:cNvPr>
          <p:cNvSpPr txBox="1"/>
          <p:nvPr/>
        </p:nvSpPr>
        <p:spPr>
          <a:xfrm>
            <a:off x="668381" y="3914504"/>
            <a:ext cx="10208623" cy="923330"/>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update -n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b="1" dirty="0">
                <a:gradFill>
                  <a:gsLst>
                    <a:gs pos="2917">
                      <a:schemeClr val="tx1"/>
                    </a:gs>
                    <a:gs pos="30000">
                      <a:schemeClr val="tx1"/>
                    </a:gs>
                  </a:gsLst>
                  <a:lin ang="5400000" scaled="0"/>
                </a:gradFill>
              </a:rPr>
              <a:t>--load-balancer-outbound-</a:t>
            </a:r>
            <a:r>
              <a:rPr lang="en-GB" sz="2000" b="1" dirty="0" err="1">
                <a:gradFill>
                  <a:gsLst>
                    <a:gs pos="2917">
                      <a:schemeClr val="tx1"/>
                    </a:gs>
                    <a:gs pos="30000">
                      <a:schemeClr val="tx1"/>
                    </a:gs>
                  </a:gsLst>
                  <a:lin ang="5400000" scaled="0"/>
                </a:gradFill>
              </a:rPr>
              <a:t>ip</a:t>
            </a:r>
            <a:r>
              <a:rPr lang="en-GB" sz="2000" b="1" dirty="0">
                <a:gradFill>
                  <a:gsLst>
                    <a:gs pos="2917">
                      <a:schemeClr val="tx1"/>
                    </a:gs>
                    <a:gs pos="30000">
                      <a:schemeClr val="tx1"/>
                    </a:gs>
                  </a:gsLst>
                  <a:lin ang="5400000" scaled="0"/>
                </a:gradFill>
              </a:rPr>
              <a:t>-prefixes </a:t>
            </a:r>
            <a:r>
              <a:rPr lang="en-GB" sz="2000" dirty="0" err="1">
                <a:solidFill>
                  <a:srgbClr val="FF0000"/>
                </a:solidFill>
              </a:rPr>
              <a:t>resourcesIDs</a:t>
            </a:r>
            <a:r>
              <a:rPr lang="en-GB" sz="2000" dirty="0">
                <a:solidFill>
                  <a:srgbClr val="FF0000"/>
                </a:solidFill>
              </a:rPr>
              <a:t>-of-</a:t>
            </a:r>
            <a:r>
              <a:rPr lang="en-GB" sz="2000" dirty="0" err="1">
                <a:solidFill>
                  <a:srgbClr val="FF0000"/>
                </a:solidFill>
              </a:rPr>
              <a:t>IPs,more</a:t>
            </a:r>
            <a:r>
              <a:rPr lang="en-GB" sz="2000" dirty="0">
                <a:solidFill>
                  <a:srgbClr val="FF0000"/>
                </a:solidFill>
              </a:rPr>
              <a:t>, IDs,…</a:t>
            </a:r>
          </a:p>
          <a:p>
            <a:pPr algn="l"/>
            <a:endParaRPr lang="en-LU"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60196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Advanced Egress Flows</a:t>
            </a:r>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45850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Controlling Egress – Azure Firewall</a:t>
            </a:r>
          </a:p>
        </p:txBody>
      </p:sp>
      <p:grpSp>
        <p:nvGrpSpPr>
          <p:cNvPr id="49" name="Group 48">
            <a:extLst>
              <a:ext uri="{FF2B5EF4-FFF2-40B4-BE49-F238E27FC236}">
                <a16:creationId xmlns:a16="http://schemas.microsoft.com/office/drawing/2014/main" id="{61B27FAB-CF46-954D-8D06-7D55CEF770B0}"/>
              </a:ext>
            </a:extLst>
          </p:cNvPr>
          <p:cNvGrpSpPr/>
          <p:nvPr/>
        </p:nvGrpSpPr>
        <p:grpSpPr>
          <a:xfrm>
            <a:off x="10039012" y="801120"/>
            <a:ext cx="1590351" cy="3412228"/>
            <a:chOff x="10039012" y="801120"/>
            <a:chExt cx="1590351" cy="3412228"/>
          </a:xfrm>
        </p:grpSpPr>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51" name="Group 50">
            <a:extLst>
              <a:ext uri="{FF2B5EF4-FFF2-40B4-BE49-F238E27FC236}">
                <a16:creationId xmlns:a16="http://schemas.microsoft.com/office/drawing/2014/main" id="{3CA3BF87-A566-B84C-93FB-3E23F662F4FE}"/>
              </a:ext>
            </a:extLst>
          </p:cNvPr>
          <p:cNvGrpSpPr/>
          <p:nvPr/>
        </p:nvGrpSpPr>
        <p:grpSpPr>
          <a:xfrm>
            <a:off x="2853413" y="1907413"/>
            <a:ext cx="7696594" cy="3019944"/>
            <a:chOff x="2853413" y="1907413"/>
            <a:chExt cx="7696594" cy="3019944"/>
          </a:xfrm>
        </p:grpSpPr>
        <p:grpSp>
          <p:nvGrpSpPr>
            <p:cNvPr id="79" name="Group 78">
              <a:extLst>
                <a:ext uri="{FF2B5EF4-FFF2-40B4-BE49-F238E27FC236}">
                  <a16:creationId xmlns:a16="http://schemas.microsoft.com/office/drawing/2014/main" id="{CA95B925-0D0C-F14E-89AE-5DDA363C581C}"/>
                </a:ext>
              </a:extLst>
            </p:cNvPr>
            <p:cNvGrpSpPr/>
            <p:nvPr/>
          </p:nvGrpSpPr>
          <p:grpSpPr>
            <a:xfrm>
              <a:off x="5376689" y="2596963"/>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50" name="Group 49">
              <a:extLst>
                <a:ext uri="{FF2B5EF4-FFF2-40B4-BE49-F238E27FC236}">
                  <a16:creationId xmlns:a16="http://schemas.microsoft.com/office/drawing/2014/main" id="{A97F2DD8-6EED-C54E-B761-3E8E72F74285}"/>
                </a:ext>
              </a:extLst>
            </p:cNvPr>
            <p:cNvGrpSpPr/>
            <p:nvPr/>
          </p:nvGrpSpPr>
          <p:grpSpPr>
            <a:xfrm>
              <a:off x="2853413" y="1907413"/>
              <a:ext cx="7696594" cy="3019944"/>
              <a:chOff x="2853413" y="1907413"/>
              <a:chExt cx="7696594" cy="3019944"/>
            </a:xfrm>
          </p:grpSpPr>
          <p:grpSp>
            <p:nvGrpSpPr>
              <p:cNvPr id="58" name="Group 57">
                <a:extLst>
                  <a:ext uri="{FF2B5EF4-FFF2-40B4-BE49-F238E27FC236}">
                    <a16:creationId xmlns:a16="http://schemas.microsoft.com/office/drawing/2014/main" id="{6B164580-E8DE-0D45-875D-3B0543DE976E}"/>
                  </a:ext>
                </a:extLst>
              </p:cNvPr>
              <p:cNvGrpSpPr/>
              <p:nvPr/>
            </p:nvGrpSpPr>
            <p:grpSpPr>
              <a:xfrm>
                <a:off x="4816654" y="2856790"/>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2880000"/>
                <a:chOff x="3349806" y="2047357"/>
                <a:chExt cx="2566488"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193050" y="2204113"/>
                  <a:ext cx="2880000" cy="2566488"/>
                  <a:chOff x="4770167" y="950615"/>
                  <a:chExt cx="3760980"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0"/>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725013" y="1365515"/>
                    <a:ext cx="2219131"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9119428" y="3122005"/>
                <a:ext cx="1430579" cy="883461"/>
                <a:chOff x="9119428" y="3122005"/>
                <a:chExt cx="1430579" cy="883461"/>
              </a:xfrm>
            </p:grpSpPr>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12" name="Title 1">
                <a:extLst>
                  <a:ext uri="{FF2B5EF4-FFF2-40B4-BE49-F238E27FC236}">
                    <a16:creationId xmlns:a16="http://schemas.microsoft.com/office/drawing/2014/main" id="{D0F511EC-C35D-A94B-8318-DDA58B99CFB3}"/>
                  </a:ext>
                </a:extLst>
              </p:cNvPr>
              <p:cNvSpPr txBox="1">
                <a:spLocks/>
              </p:cNvSpPr>
              <p:nvPr/>
            </p:nvSpPr>
            <p:spPr>
              <a:xfrm>
                <a:off x="4751042" y="4139689"/>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flipH="1">
                <a:off x="4741174" y="3593029"/>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173002" y="3187726"/>
                <a:ext cx="1398720" cy="7012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7253E8F-290F-A245-B843-E4AA0B5EC01E}"/>
                  </a:ext>
                </a:extLst>
              </p:cNvPr>
              <p:cNvCxnSpPr>
                <a:cxnSpLocks/>
              </p:cNvCxnSpPr>
              <p:nvPr/>
            </p:nvCxnSpPr>
            <p:spPr>
              <a:xfrm flipV="1">
                <a:off x="8612074" y="1907413"/>
                <a:ext cx="1429814" cy="843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a:endCxn id="173" idx="1"/>
              </p:cNvCxnSpPr>
              <p:nvPr/>
            </p:nvCxnSpPr>
            <p:spPr>
              <a:xfrm>
                <a:off x="8612074" y="2947592"/>
                <a:ext cx="1491408" cy="8779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621DE035-A726-1042-A1FF-58D436AE17E7}"/>
              </a:ext>
            </a:extLst>
          </p:cNvPr>
          <p:cNvGrpSpPr/>
          <p:nvPr/>
        </p:nvGrpSpPr>
        <p:grpSpPr>
          <a:xfrm>
            <a:off x="6196540" y="1791425"/>
            <a:ext cx="2800168" cy="3610666"/>
            <a:chOff x="6196540" y="1791425"/>
            <a:chExt cx="2800168" cy="3610666"/>
          </a:xfrm>
        </p:grpSpPr>
        <p:grpSp>
          <p:nvGrpSpPr>
            <p:cNvPr id="48" name="Group 47">
              <a:extLst>
                <a:ext uri="{FF2B5EF4-FFF2-40B4-BE49-F238E27FC236}">
                  <a16:creationId xmlns:a16="http://schemas.microsoft.com/office/drawing/2014/main" id="{3BACC0A6-7CD5-7545-8A1D-9AB210197ACD}"/>
                </a:ext>
              </a:extLst>
            </p:cNvPr>
            <p:cNvGrpSpPr/>
            <p:nvPr/>
          </p:nvGrpSpPr>
          <p:grpSpPr>
            <a:xfrm>
              <a:off x="6196540" y="1791425"/>
              <a:ext cx="2800168" cy="3610666"/>
              <a:chOff x="6196540" y="1791425"/>
              <a:chExt cx="2800168" cy="3610666"/>
            </a:xfrm>
          </p:grpSpPr>
          <p:grpSp>
            <p:nvGrpSpPr>
              <p:cNvPr id="34" name="Group 33">
                <a:extLst>
                  <a:ext uri="{FF2B5EF4-FFF2-40B4-BE49-F238E27FC236}">
                    <a16:creationId xmlns:a16="http://schemas.microsoft.com/office/drawing/2014/main" id="{C22F2F13-65D0-414D-B2F5-6B0829CFD8DA}"/>
                  </a:ext>
                </a:extLst>
              </p:cNvPr>
              <p:cNvGrpSpPr/>
              <p:nvPr/>
            </p:nvGrpSpPr>
            <p:grpSpPr>
              <a:xfrm>
                <a:off x="6502867" y="4171337"/>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9"/>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20"/>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669566" y="2574331"/>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75022" y="1791425"/>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490141" y="4005466"/>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502867" y="2313248"/>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310574" y="3832831"/>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48635" y="2723998"/>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65495" y="2731391"/>
                <a:ext cx="469900" cy="469900"/>
              </a:xfrm>
              <a:prstGeom prst="rect">
                <a:avLst/>
              </a:prstGeom>
            </p:spPr>
          </p:pic>
          <p:sp>
            <p:nvSpPr>
              <p:cNvPr id="110" name="Title 1">
                <a:extLst>
                  <a:ext uri="{FF2B5EF4-FFF2-40B4-BE49-F238E27FC236}">
                    <a16:creationId xmlns:a16="http://schemas.microsoft.com/office/drawing/2014/main" id="{0D10C354-32D4-6940-9527-B94D70C76242}"/>
                  </a:ext>
                </a:extLst>
              </p:cNvPr>
              <p:cNvSpPr txBox="1">
                <a:spLocks/>
              </p:cNvSpPr>
              <p:nvPr/>
            </p:nvSpPr>
            <p:spPr>
              <a:xfrm>
                <a:off x="7411184" y="3093399"/>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889535" y="3547107"/>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9" name="Title 1">
              <a:extLst>
                <a:ext uri="{FF2B5EF4-FFF2-40B4-BE49-F238E27FC236}">
                  <a16:creationId xmlns:a16="http://schemas.microsoft.com/office/drawing/2014/main" id="{A1CCB355-14CA-D44A-A6E7-E54063CDB1A8}"/>
                </a:ext>
              </a:extLst>
            </p:cNvPr>
            <p:cNvSpPr txBox="1">
              <a:spLocks/>
            </p:cNvSpPr>
            <p:nvPr/>
          </p:nvSpPr>
          <p:spPr>
            <a:xfrm>
              <a:off x="6760451" y="3267413"/>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grpSp>
    </p:spTree>
    <p:extLst>
      <p:ext uri="{BB962C8B-B14F-4D97-AF65-F5344CB8AC3E}">
        <p14:creationId xmlns:p14="http://schemas.microsoft.com/office/powerpoint/2010/main" val="22158781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a:xfrm>
            <a:off x="588263" y="457200"/>
            <a:ext cx="11018520" cy="1107996"/>
          </a:xfrm>
        </p:spPr>
        <p:txBody>
          <a:bodyPr/>
          <a:lstStyle/>
          <a:p>
            <a:r>
              <a:rPr lang="en-LU" dirty="0"/>
              <a:t>Controlling Egress – Azure Firewall and </a:t>
            </a:r>
            <a:br>
              <a:rPr lang="en-LU" dirty="0"/>
            </a:br>
            <a:r>
              <a:rPr lang="en-LU" dirty="0"/>
              <a:t>Service Endpoints (Spoke Subnet)</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4816654" y="2856790"/>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5376689" y="2596963"/>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34" name="Group 33">
            <a:extLst>
              <a:ext uri="{FF2B5EF4-FFF2-40B4-BE49-F238E27FC236}">
                <a16:creationId xmlns:a16="http://schemas.microsoft.com/office/drawing/2014/main" id="{C22F2F13-65D0-414D-B2F5-6B0829CFD8DA}"/>
              </a:ext>
            </a:extLst>
          </p:cNvPr>
          <p:cNvGrpSpPr/>
          <p:nvPr/>
        </p:nvGrpSpPr>
        <p:grpSpPr>
          <a:xfrm>
            <a:off x="6502867" y="4171337"/>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2880000"/>
            <a:chOff x="3349806" y="2047357"/>
            <a:chExt cx="2566488"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193050" y="2204113"/>
              <a:ext cx="2880000" cy="2566488"/>
              <a:chOff x="4770167" y="950615"/>
              <a:chExt cx="3760980"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725013" y="1365515"/>
                <a:ext cx="2219131"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9119428" y="3122005"/>
            <a:ext cx="1430579" cy="883461"/>
            <a:chOff x="9119428" y="3122005"/>
            <a:chExt cx="1430579" cy="883461"/>
          </a:xfrm>
        </p:grpSpPr>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669566" y="2574331"/>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75022" y="1791425"/>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490141" y="4005466"/>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502867" y="2313248"/>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310574" y="3832831"/>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8635" y="2723998"/>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65495" y="2731391"/>
            <a:ext cx="469900" cy="469900"/>
          </a:xfrm>
          <a:prstGeom prst="rect">
            <a:avLst/>
          </a:prstGeom>
        </p:spPr>
      </p:pic>
      <p:sp>
        <p:nvSpPr>
          <p:cNvPr id="112" name="Title 1">
            <a:extLst>
              <a:ext uri="{FF2B5EF4-FFF2-40B4-BE49-F238E27FC236}">
                <a16:creationId xmlns:a16="http://schemas.microsoft.com/office/drawing/2014/main" id="{D0F511EC-C35D-A94B-8318-DDA58B99CFB3}"/>
              </a:ext>
            </a:extLst>
          </p:cNvPr>
          <p:cNvSpPr txBox="1">
            <a:spLocks/>
          </p:cNvSpPr>
          <p:nvPr/>
        </p:nvSpPr>
        <p:spPr>
          <a:xfrm>
            <a:off x="4751042" y="4139689"/>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4741174" y="3593029"/>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173002" y="3187726"/>
            <a:ext cx="1398720" cy="7012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7253E8F-290F-A245-B843-E4AA0B5EC01E}"/>
              </a:ext>
            </a:extLst>
          </p:cNvPr>
          <p:cNvCxnSpPr>
            <a:cxnSpLocks/>
          </p:cNvCxnSpPr>
          <p:nvPr/>
        </p:nvCxnSpPr>
        <p:spPr>
          <a:xfrm flipV="1">
            <a:off x="8612074" y="1907413"/>
            <a:ext cx="1429814" cy="843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a:endCxn id="173" idx="1"/>
          </p:cNvCxnSpPr>
          <p:nvPr/>
        </p:nvCxnSpPr>
        <p:spPr>
          <a:xfrm>
            <a:off x="8612074" y="2947592"/>
            <a:ext cx="1491408" cy="8779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889535" y="3547107"/>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3" name="Picture 102">
            <a:extLst>
              <a:ext uri="{FF2B5EF4-FFF2-40B4-BE49-F238E27FC236}">
                <a16:creationId xmlns:a16="http://schemas.microsoft.com/office/drawing/2014/main" id="{BA98730D-0E52-D64F-836B-AA8E8627C7D2}"/>
              </a:ext>
            </a:extLst>
          </p:cNvPr>
          <p:cNvPicPr>
            <a:picLocks noChangeAspect="1"/>
          </p:cNvPicPr>
          <p:nvPr/>
        </p:nvPicPr>
        <p:blipFill>
          <a:blip r:embed="rId23"/>
          <a:stretch>
            <a:fillRect/>
          </a:stretch>
        </p:blipFill>
        <p:spPr>
          <a:xfrm rot="10800000">
            <a:off x="295107" y="5300013"/>
            <a:ext cx="519806" cy="851502"/>
          </a:xfrm>
          <a:prstGeom prst="rect">
            <a:avLst/>
          </a:prstGeom>
        </p:spPr>
      </p:pic>
      <p:sp>
        <p:nvSpPr>
          <p:cNvPr id="104" name="Title 1">
            <a:extLst>
              <a:ext uri="{FF2B5EF4-FFF2-40B4-BE49-F238E27FC236}">
                <a16:creationId xmlns:a16="http://schemas.microsoft.com/office/drawing/2014/main" id="{5C643A6D-1F1E-4B4B-928A-BF16FB62A53F}"/>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82E0C544-64BB-1543-AA1B-938088365783}"/>
              </a:ext>
            </a:extLst>
          </p:cNvPr>
          <p:cNvGrpSpPr/>
          <p:nvPr/>
        </p:nvGrpSpPr>
        <p:grpSpPr>
          <a:xfrm>
            <a:off x="3350987" y="4939419"/>
            <a:ext cx="1092512" cy="1832263"/>
            <a:chOff x="3350987" y="4939419"/>
            <a:chExt cx="1092512" cy="1832263"/>
          </a:xfrm>
        </p:grpSpPr>
        <p:pic>
          <p:nvPicPr>
            <p:cNvPr id="36" name="Picture 35">
              <a:extLst>
                <a:ext uri="{FF2B5EF4-FFF2-40B4-BE49-F238E27FC236}">
                  <a16:creationId xmlns:a16="http://schemas.microsoft.com/office/drawing/2014/main" id="{FA73562D-17FE-C54D-AC9A-8A5C0221E707}"/>
                </a:ext>
              </a:extLst>
            </p:cNvPr>
            <p:cNvPicPr>
              <a:picLocks noChangeAspect="1"/>
            </p:cNvPicPr>
            <p:nvPr/>
          </p:nvPicPr>
          <p:blipFill>
            <a:blip r:embed="rId23"/>
            <a:stretch>
              <a:fillRect/>
            </a:stretch>
          </p:blipFill>
          <p:spPr>
            <a:xfrm rot="16200000">
              <a:off x="3591879" y="4939537"/>
              <a:ext cx="851737" cy="851502"/>
            </a:xfrm>
            <a:prstGeom prst="rect">
              <a:avLst/>
            </a:prstGeom>
          </p:spPr>
        </p:pic>
        <p:sp>
          <p:nvSpPr>
            <p:cNvPr id="100" name="Title 1">
              <a:extLst>
                <a:ext uri="{FF2B5EF4-FFF2-40B4-BE49-F238E27FC236}">
                  <a16:creationId xmlns:a16="http://schemas.microsoft.com/office/drawing/2014/main" id="{4FDC85CF-24F8-8F42-82F8-1E2F4FF5B391}"/>
                </a:ext>
              </a:extLst>
            </p:cNvPr>
            <p:cNvSpPr txBox="1">
              <a:spLocks/>
            </p:cNvSpPr>
            <p:nvPr/>
          </p:nvSpPr>
          <p:spPr>
            <a:xfrm>
              <a:off x="3350987" y="5090229"/>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40" name="Graphic 39">
              <a:extLst>
                <a:ext uri="{FF2B5EF4-FFF2-40B4-BE49-F238E27FC236}">
                  <a16:creationId xmlns:a16="http://schemas.microsoft.com/office/drawing/2014/main" id="{2741943C-C066-CC4D-A88D-E2E0B768665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769805" y="5843230"/>
              <a:ext cx="468000" cy="616571"/>
            </a:xfrm>
            <a:prstGeom prst="rect">
              <a:avLst/>
            </a:prstGeom>
          </p:spPr>
        </p:pic>
        <p:sp>
          <p:nvSpPr>
            <p:cNvPr id="111" name="Title 1">
              <a:extLst>
                <a:ext uri="{FF2B5EF4-FFF2-40B4-BE49-F238E27FC236}">
                  <a16:creationId xmlns:a16="http://schemas.microsoft.com/office/drawing/2014/main" id="{8A8460D3-737D-754B-ACD7-F08086AD4FF5}"/>
                </a:ext>
              </a:extLst>
            </p:cNvPr>
            <p:cNvSpPr txBox="1">
              <a:spLocks/>
            </p:cNvSpPr>
            <p:nvPr/>
          </p:nvSpPr>
          <p:spPr>
            <a:xfrm>
              <a:off x="3630188" y="6620871"/>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sp>
        <p:nvSpPr>
          <p:cNvPr id="88" name="Title 1">
            <a:extLst>
              <a:ext uri="{FF2B5EF4-FFF2-40B4-BE49-F238E27FC236}">
                <a16:creationId xmlns:a16="http://schemas.microsoft.com/office/drawing/2014/main" id="{9849C610-C3A5-6144-A471-86009264DE4F}"/>
              </a:ext>
            </a:extLst>
          </p:cNvPr>
          <p:cNvSpPr txBox="1">
            <a:spLocks/>
          </p:cNvSpPr>
          <p:nvPr/>
        </p:nvSpPr>
        <p:spPr>
          <a:xfrm>
            <a:off x="6760451" y="3267413"/>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sp>
        <p:nvSpPr>
          <p:cNvPr id="89" name="Title 1">
            <a:extLst>
              <a:ext uri="{FF2B5EF4-FFF2-40B4-BE49-F238E27FC236}">
                <a16:creationId xmlns:a16="http://schemas.microsoft.com/office/drawing/2014/main" id="{25379126-44AD-0546-9B15-67C517452F13}"/>
              </a:ext>
            </a:extLst>
          </p:cNvPr>
          <p:cNvSpPr txBox="1">
            <a:spLocks/>
          </p:cNvSpPr>
          <p:nvPr/>
        </p:nvSpPr>
        <p:spPr>
          <a:xfrm>
            <a:off x="7578371" y="3091300"/>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074983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a:xfrm>
            <a:off x="588263" y="457200"/>
            <a:ext cx="11018520" cy="1107996"/>
          </a:xfrm>
        </p:spPr>
        <p:txBody>
          <a:bodyPr/>
          <a:lstStyle/>
          <a:p>
            <a:r>
              <a:rPr lang="en-LU" dirty="0"/>
              <a:t>Controlling Egress – Azure Firewall and </a:t>
            </a:r>
            <a:br>
              <a:rPr lang="en-LU" dirty="0"/>
            </a:br>
            <a:r>
              <a:rPr lang="en-LU" dirty="0"/>
              <a:t>Service Endpoints (FW Subnet)</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4816654" y="2856790"/>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5376689" y="2596963"/>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34" name="Group 33">
            <a:extLst>
              <a:ext uri="{FF2B5EF4-FFF2-40B4-BE49-F238E27FC236}">
                <a16:creationId xmlns:a16="http://schemas.microsoft.com/office/drawing/2014/main" id="{C22F2F13-65D0-414D-B2F5-6B0829CFD8DA}"/>
              </a:ext>
            </a:extLst>
          </p:cNvPr>
          <p:cNvGrpSpPr/>
          <p:nvPr/>
        </p:nvGrpSpPr>
        <p:grpSpPr>
          <a:xfrm>
            <a:off x="6502867" y="4171337"/>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2880000"/>
            <a:chOff x="3349806" y="2047357"/>
            <a:chExt cx="2566488"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193050" y="2204113"/>
              <a:ext cx="2880000" cy="2566488"/>
              <a:chOff x="4770167" y="950615"/>
              <a:chExt cx="3760980"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725013" y="1365515"/>
                <a:ext cx="2219131"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9119428" y="3122005"/>
            <a:ext cx="1430579" cy="883461"/>
            <a:chOff x="9119428" y="3122005"/>
            <a:chExt cx="1430579" cy="883461"/>
          </a:xfrm>
        </p:grpSpPr>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669566" y="2574331"/>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75022" y="1791425"/>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490141" y="4005466"/>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502867" y="2313248"/>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310574" y="3832831"/>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8635" y="2723998"/>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65495" y="2731391"/>
            <a:ext cx="469900" cy="469900"/>
          </a:xfrm>
          <a:prstGeom prst="rect">
            <a:avLst/>
          </a:prstGeom>
        </p:spPr>
      </p:pic>
      <p:sp>
        <p:nvSpPr>
          <p:cNvPr id="112" name="Title 1">
            <a:extLst>
              <a:ext uri="{FF2B5EF4-FFF2-40B4-BE49-F238E27FC236}">
                <a16:creationId xmlns:a16="http://schemas.microsoft.com/office/drawing/2014/main" id="{D0F511EC-C35D-A94B-8318-DDA58B99CFB3}"/>
              </a:ext>
            </a:extLst>
          </p:cNvPr>
          <p:cNvSpPr txBox="1">
            <a:spLocks/>
          </p:cNvSpPr>
          <p:nvPr/>
        </p:nvSpPr>
        <p:spPr>
          <a:xfrm>
            <a:off x="4751042" y="4139689"/>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4741174" y="3593029"/>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173002" y="3187726"/>
            <a:ext cx="1398720" cy="7012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7253E8F-290F-A245-B843-E4AA0B5EC01E}"/>
              </a:ext>
            </a:extLst>
          </p:cNvPr>
          <p:cNvCxnSpPr>
            <a:cxnSpLocks/>
          </p:cNvCxnSpPr>
          <p:nvPr/>
        </p:nvCxnSpPr>
        <p:spPr>
          <a:xfrm flipV="1">
            <a:off x="8612074" y="1907413"/>
            <a:ext cx="1429814" cy="843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a:endCxn id="173" idx="1"/>
          </p:cNvCxnSpPr>
          <p:nvPr/>
        </p:nvCxnSpPr>
        <p:spPr>
          <a:xfrm>
            <a:off x="8612074" y="2947592"/>
            <a:ext cx="1491408" cy="8779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889535" y="3547107"/>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0" name="Title 1">
            <a:extLst>
              <a:ext uri="{FF2B5EF4-FFF2-40B4-BE49-F238E27FC236}">
                <a16:creationId xmlns:a16="http://schemas.microsoft.com/office/drawing/2014/main" id="{4FDC85CF-24F8-8F42-82F8-1E2F4FF5B391}"/>
              </a:ext>
            </a:extLst>
          </p:cNvPr>
          <p:cNvSpPr txBox="1">
            <a:spLocks/>
          </p:cNvSpPr>
          <p:nvPr/>
        </p:nvSpPr>
        <p:spPr>
          <a:xfrm>
            <a:off x="8823282" y="3985199"/>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Servie</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Endpoint</a:t>
            </a:r>
          </a:p>
        </p:txBody>
      </p:sp>
      <p:pic>
        <p:nvPicPr>
          <p:cNvPr id="99" name="Picture 98">
            <a:extLst>
              <a:ext uri="{FF2B5EF4-FFF2-40B4-BE49-F238E27FC236}">
                <a16:creationId xmlns:a16="http://schemas.microsoft.com/office/drawing/2014/main" id="{CD9FCDCD-60F3-AA4C-A5FD-4F1371B9483E}"/>
              </a:ext>
            </a:extLst>
          </p:cNvPr>
          <p:cNvPicPr>
            <a:picLocks noChangeAspect="1"/>
          </p:cNvPicPr>
          <p:nvPr/>
        </p:nvPicPr>
        <p:blipFill>
          <a:blip r:embed="rId23"/>
          <a:stretch>
            <a:fillRect/>
          </a:stretch>
        </p:blipFill>
        <p:spPr>
          <a:xfrm rot="14655437">
            <a:off x="8353131" y="4694354"/>
            <a:ext cx="851737" cy="851502"/>
          </a:xfrm>
          <a:prstGeom prst="rect">
            <a:avLst/>
          </a:prstGeom>
        </p:spPr>
      </p:pic>
      <p:sp>
        <p:nvSpPr>
          <p:cNvPr id="103" name="Title 1">
            <a:extLst>
              <a:ext uri="{FF2B5EF4-FFF2-40B4-BE49-F238E27FC236}">
                <a16:creationId xmlns:a16="http://schemas.microsoft.com/office/drawing/2014/main" id="{FB0B920E-98B5-1A43-BA61-9511E53169DE}"/>
              </a:ext>
            </a:extLst>
          </p:cNvPr>
          <p:cNvSpPr txBox="1">
            <a:spLocks/>
          </p:cNvSpPr>
          <p:nvPr/>
        </p:nvSpPr>
        <p:spPr>
          <a:xfrm>
            <a:off x="8766932" y="4884018"/>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a:t>
            </a:r>
          </a:p>
        </p:txBody>
      </p:sp>
      <p:pic>
        <p:nvPicPr>
          <p:cNvPr id="104" name="Graphic 103">
            <a:extLst>
              <a:ext uri="{FF2B5EF4-FFF2-40B4-BE49-F238E27FC236}">
                <a16:creationId xmlns:a16="http://schemas.microsoft.com/office/drawing/2014/main" id="{57906E7E-BA58-4E41-B4E1-BB96AEA2A46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706936" y="5534225"/>
            <a:ext cx="468000" cy="616571"/>
          </a:xfrm>
          <a:prstGeom prst="rect">
            <a:avLst/>
          </a:prstGeom>
        </p:spPr>
      </p:pic>
      <p:sp>
        <p:nvSpPr>
          <p:cNvPr id="111" name="Title 1">
            <a:extLst>
              <a:ext uri="{FF2B5EF4-FFF2-40B4-BE49-F238E27FC236}">
                <a16:creationId xmlns:a16="http://schemas.microsoft.com/office/drawing/2014/main" id="{9A4B7E36-2DDC-A34E-B8C6-AF8218F7B537}"/>
              </a:ext>
            </a:extLst>
          </p:cNvPr>
          <p:cNvSpPr txBox="1">
            <a:spLocks/>
          </p:cNvSpPr>
          <p:nvPr/>
        </p:nvSpPr>
        <p:spPr>
          <a:xfrm>
            <a:off x="8643989" y="6256133"/>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pic>
        <p:nvPicPr>
          <p:cNvPr id="115" name="Picture 114">
            <a:extLst>
              <a:ext uri="{FF2B5EF4-FFF2-40B4-BE49-F238E27FC236}">
                <a16:creationId xmlns:a16="http://schemas.microsoft.com/office/drawing/2014/main" id="{5E7A7B03-DE13-E84B-9402-6ECF938E4CC7}"/>
              </a:ext>
            </a:extLst>
          </p:cNvPr>
          <p:cNvPicPr>
            <a:picLocks noChangeAspect="1"/>
          </p:cNvPicPr>
          <p:nvPr/>
        </p:nvPicPr>
        <p:blipFill>
          <a:blip r:embed="rId23"/>
          <a:stretch>
            <a:fillRect/>
          </a:stretch>
        </p:blipFill>
        <p:spPr>
          <a:xfrm rot="10800000">
            <a:off x="295107" y="5300013"/>
            <a:ext cx="519806" cy="851502"/>
          </a:xfrm>
          <a:prstGeom prst="rect">
            <a:avLst/>
          </a:prstGeom>
        </p:spPr>
      </p:pic>
      <p:sp>
        <p:nvSpPr>
          <p:cNvPr id="116" name="Title 1">
            <a:extLst>
              <a:ext uri="{FF2B5EF4-FFF2-40B4-BE49-F238E27FC236}">
                <a16:creationId xmlns:a16="http://schemas.microsoft.com/office/drawing/2014/main" id="{E5F3B44A-F9BD-8444-9D71-D9C6BA768211}"/>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9" name="Title 1">
            <a:extLst>
              <a:ext uri="{FF2B5EF4-FFF2-40B4-BE49-F238E27FC236}">
                <a16:creationId xmlns:a16="http://schemas.microsoft.com/office/drawing/2014/main" id="{EE75052C-57A0-6549-90E8-118C32BE921F}"/>
              </a:ext>
            </a:extLst>
          </p:cNvPr>
          <p:cNvSpPr txBox="1">
            <a:spLocks/>
          </p:cNvSpPr>
          <p:nvPr/>
        </p:nvSpPr>
        <p:spPr>
          <a:xfrm>
            <a:off x="6760451" y="3267413"/>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sp>
        <p:nvSpPr>
          <p:cNvPr id="90" name="Title 1">
            <a:extLst>
              <a:ext uri="{FF2B5EF4-FFF2-40B4-BE49-F238E27FC236}">
                <a16:creationId xmlns:a16="http://schemas.microsoft.com/office/drawing/2014/main" id="{C546FA0E-6AAD-AA40-861F-E7BCB51231E7}"/>
              </a:ext>
            </a:extLst>
          </p:cNvPr>
          <p:cNvSpPr txBox="1">
            <a:spLocks/>
          </p:cNvSpPr>
          <p:nvPr/>
        </p:nvSpPr>
        <p:spPr>
          <a:xfrm>
            <a:off x="7411184" y="3093399"/>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8059000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Setup Notes</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normAutofit/>
          </a:bodyPr>
          <a:lstStyle/>
          <a:p>
            <a:r>
              <a:rPr lang="en-US" dirty="0"/>
              <a:t>Any NVA (network virtual appliance) can be used instead of Azure Firewall</a:t>
            </a:r>
          </a:p>
          <a:p>
            <a:r>
              <a:rPr lang="en-US" dirty="0"/>
              <a:t>Azure Firewall is managed and supports service tags which makes it easy to setup and implements </a:t>
            </a:r>
          </a:p>
          <a:p>
            <a:r>
              <a:rPr lang="en-US" dirty="0"/>
              <a:t>AKS requires specific FQDNs to be whitelisted in the firewall, check for the latest</a:t>
            </a:r>
            <a:br>
              <a:rPr lang="en-US" dirty="0"/>
            </a:br>
            <a:r>
              <a:rPr lang="en-GB" dirty="0">
                <a:hlinkClick r:id="rId2"/>
              </a:rPr>
              <a:t>https://aka.ms/aks/egress</a:t>
            </a:r>
            <a:endParaRPr lang="en-GB" dirty="0"/>
          </a:p>
          <a:p>
            <a:r>
              <a:rPr lang="en-GB" dirty="0"/>
              <a:t>The AKS control plane doesn’t support service tags yet</a:t>
            </a:r>
          </a:p>
          <a:p>
            <a:r>
              <a:rPr lang="en-GB" dirty="0"/>
              <a:t>When using “Authorized IP Ranges” for the API the firewall IP must be added too. </a:t>
            </a:r>
          </a:p>
          <a:p>
            <a:r>
              <a:rPr lang="en-GB" dirty="0"/>
              <a:t>The UDR to Firewall need to be added after provisioning in case of </a:t>
            </a:r>
            <a:r>
              <a:rPr lang="en-GB" dirty="0" err="1"/>
              <a:t>Kubenet</a:t>
            </a:r>
            <a:r>
              <a:rPr lang="en-GB" dirty="0"/>
              <a:t> (Route-table merge is coming soon)</a:t>
            </a:r>
          </a:p>
          <a:p>
            <a:r>
              <a:rPr lang="en-GB" dirty="0"/>
              <a:t>Service endpoints can be used to force tunnel the traffic towards azure managed services</a:t>
            </a:r>
          </a:p>
          <a:p>
            <a:pPr lvl="1"/>
            <a:r>
              <a:rPr lang="en-GB" dirty="0"/>
              <a:t>On the workload subnet (supersedes the FW UDR)</a:t>
            </a:r>
          </a:p>
          <a:p>
            <a:pPr lvl="1"/>
            <a:r>
              <a:rPr lang="en-GB" dirty="0"/>
              <a:t>On the FW subnet, all traffic will be inspected by FW first (watch out for peering traffic charges)</a:t>
            </a:r>
          </a:p>
          <a:p>
            <a:endParaRPr lang="en-LU" dirty="0"/>
          </a:p>
        </p:txBody>
      </p:sp>
    </p:spTree>
    <p:extLst>
      <p:ext uri="{BB962C8B-B14F-4D97-AF65-F5344CB8AC3E}">
        <p14:creationId xmlns:p14="http://schemas.microsoft.com/office/powerpoint/2010/main" val="2692468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19099-8E28-084D-BEB8-78BBD50FC0E1}"/>
              </a:ext>
            </a:extLst>
          </p:cNvPr>
          <p:cNvSpPr>
            <a:spLocks noGrp="1"/>
          </p:cNvSpPr>
          <p:nvPr>
            <p:ph type="body" sz="quarter" idx="12"/>
          </p:nvPr>
        </p:nvSpPr>
        <p:spPr/>
        <p:txBody>
          <a:bodyPr/>
          <a:lstStyle/>
          <a:p>
            <a:r>
              <a:rPr lang="en-US" dirty="0"/>
              <a:t>Welcome</a:t>
            </a:r>
          </a:p>
        </p:txBody>
      </p:sp>
    </p:spTree>
    <p:extLst>
      <p:ext uri="{BB962C8B-B14F-4D97-AF65-F5344CB8AC3E}">
        <p14:creationId xmlns:p14="http://schemas.microsoft.com/office/powerpoint/2010/main" val="38552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a:xfrm>
            <a:off x="588263" y="457200"/>
            <a:ext cx="11018520" cy="1661993"/>
          </a:xfrm>
        </p:spPr>
        <p:txBody>
          <a:bodyPr/>
          <a:lstStyle/>
          <a:p>
            <a:r>
              <a:rPr lang="en-LU" dirty="0"/>
              <a:t>But we don’t need public IP on the SLB –</a:t>
            </a:r>
            <a:br>
              <a:rPr lang="en-LU" dirty="0"/>
            </a:br>
            <a:r>
              <a:rPr lang="en-LU" dirty="0"/>
              <a:t>OutboundType=</a:t>
            </a:r>
            <a:r>
              <a:rPr lang="en-GB" dirty="0"/>
              <a:t> </a:t>
            </a:r>
            <a:r>
              <a:rPr lang="en-GB" dirty="0" err="1"/>
              <a:t>userDefinedRouting</a:t>
            </a:r>
            <a:r>
              <a:rPr lang="en-LU" dirty="0"/>
              <a:t> (Preview)</a:t>
            </a:r>
            <a:br>
              <a:rPr lang="en-LU" dirty="0"/>
            </a:br>
            <a:endParaRPr lang="en-LU" dirty="0"/>
          </a:p>
        </p:txBody>
      </p:sp>
      <p:grpSp>
        <p:nvGrpSpPr>
          <p:cNvPr id="42" name="Group 41">
            <a:extLst>
              <a:ext uri="{FF2B5EF4-FFF2-40B4-BE49-F238E27FC236}">
                <a16:creationId xmlns:a16="http://schemas.microsoft.com/office/drawing/2014/main" id="{5B8B6C99-367B-3340-9EE0-E1619180103C}"/>
              </a:ext>
            </a:extLst>
          </p:cNvPr>
          <p:cNvGrpSpPr/>
          <p:nvPr/>
        </p:nvGrpSpPr>
        <p:grpSpPr>
          <a:xfrm>
            <a:off x="5499060" y="2768799"/>
            <a:ext cx="1072662" cy="752541"/>
            <a:chOff x="5499060" y="2768799"/>
            <a:chExt cx="1072662" cy="752541"/>
          </a:xfrm>
        </p:grpSpPr>
        <p:sp>
          <p:nvSpPr>
            <p:cNvPr id="112" name="Title 1">
              <a:extLst>
                <a:ext uri="{FF2B5EF4-FFF2-40B4-BE49-F238E27FC236}">
                  <a16:creationId xmlns:a16="http://schemas.microsoft.com/office/drawing/2014/main" id="{D0F511EC-C35D-A94B-8318-DDA58B99CFB3}"/>
                </a:ext>
              </a:extLst>
            </p:cNvPr>
            <p:cNvSpPr txBox="1">
              <a:spLocks/>
            </p:cNvSpPr>
            <p:nvPr/>
          </p:nvSpPr>
          <p:spPr>
            <a:xfrm>
              <a:off x="5534835" y="3367452"/>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499060" y="2768799"/>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890114" y="3187726"/>
              <a:ext cx="681608" cy="11223"/>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B7A73F8F-BA3A-B649-AB06-66C10E8B959C}"/>
              </a:ext>
            </a:extLst>
          </p:cNvPr>
          <p:cNvGrpSpPr/>
          <p:nvPr/>
        </p:nvGrpSpPr>
        <p:grpSpPr>
          <a:xfrm>
            <a:off x="279341" y="801120"/>
            <a:ext cx="11350022" cy="5819752"/>
            <a:chOff x="279341" y="801120"/>
            <a:chExt cx="11350022" cy="5819752"/>
          </a:xfrm>
        </p:grpSpPr>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4"/>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7"/>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4816654" y="2856790"/>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34" name="Group 33">
              <a:extLst>
                <a:ext uri="{FF2B5EF4-FFF2-40B4-BE49-F238E27FC236}">
                  <a16:creationId xmlns:a16="http://schemas.microsoft.com/office/drawing/2014/main" id="{C22F2F13-65D0-414D-B2F5-6B0829CFD8DA}"/>
                </a:ext>
              </a:extLst>
            </p:cNvPr>
            <p:cNvGrpSpPr/>
            <p:nvPr/>
          </p:nvGrpSpPr>
          <p:grpSpPr>
            <a:xfrm>
              <a:off x="6502867" y="4171337"/>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2880000"/>
              <a:chOff x="3349806" y="2047357"/>
              <a:chExt cx="2566488"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193050" y="2204113"/>
                <a:ext cx="2880000" cy="2566488"/>
                <a:chOff x="4770167" y="950615"/>
                <a:chExt cx="3760980"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725013" y="1365515"/>
                  <a:ext cx="2219131"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9119428" y="3122005"/>
              <a:ext cx="1430579" cy="883461"/>
              <a:chOff x="9119428" y="3122005"/>
              <a:chExt cx="1430579" cy="883461"/>
            </a:xfrm>
          </p:grpSpPr>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669566" y="2574331"/>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75022" y="1791425"/>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490141" y="4005466"/>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502867" y="2313248"/>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310574" y="3832831"/>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648635" y="2723998"/>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65495" y="2731391"/>
              <a:ext cx="469900" cy="469900"/>
            </a:xfrm>
            <a:prstGeom prst="rect">
              <a:avLst/>
            </a:prstGeom>
          </p:spPr>
        </p:pic>
        <p:cxnSp>
          <p:nvCxnSpPr>
            <p:cNvPr id="119" name="Straight Arrow Connector 118">
              <a:extLst>
                <a:ext uri="{FF2B5EF4-FFF2-40B4-BE49-F238E27FC236}">
                  <a16:creationId xmlns:a16="http://schemas.microsoft.com/office/drawing/2014/main" id="{77253E8F-290F-A245-B843-E4AA0B5EC01E}"/>
                </a:ext>
              </a:extLst>
            </p:cNvPr>
            <p:cNvCxnSpPr>
              <a:cxnSpLocks/>
            </p:cNvCxnSpPr>
            <p:nvPr/>
          </p:nvCxnSpPr>
          <p:spPr>
            <a:xfrm flipV="1">
              <a:off x="8612074" y="1907413"/>
              <a:ext cx="1429814" cy="843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a:endCxn id="173" idx="1"/>
            </p:cNvCxnSpPr>
            <p:nvPr/>
          </p:nvCxnSpPr>
          <p:spPr>
            <a:xfrm>
              <a:off x="8612074" y="2947592"/>
              <a:ext cx="1491408" cy="8779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889535" y="3547107"/>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1">
              <a:extLst>
                <a:ext uri="{FF2B5EF4-FFF2-40B4-BE49-F238E27FC236}">
                  <a16:creationId xmlns:a16="http://schemas.microsoft.com/office/drawing/2014/main" id="{59E9BE1C-8DC9-C84B-B10F-3D78F26381B6}"/>
                </a:ext>
              </a:extLst>
            </p:cNvPr>
            <p:cNvSpPr txBox="1">
              <a:spLocks/>
            </p:cNvSpPr>
            <p:nvPr/>
          </p:nvSpPr>
          <p:spPr>
            <a:xfrm>
              <a:off x="5073281" y="4368939"/>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04" name="Graphic 103">
              <a:extLst>
                <a:ext uri="{FF2B5EF4-FFF2-40B4-BE49-F238E27FC236}">
                  <a16:creationId xmlns:a16="http://schemas.microsoft.com/office/drawing/2014/main" id="{8DF63DCE-96B5-244F-BEB6-A35107B709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5037506" y="3770286"/>
              <a:ext cx="427210" cy="469900"/>
            </a:xfrm>
            <a:prstGeom prst="rect">
              <a:avLst/>
            </a:prstGeom>
          </p:spPr>
        </p:pic>
        <p:cxnSp>
          <p:nvCxnSpPr>
            <p:cNvPr id="111" name="Straight Arrow Connector 110">
              <a:extLst>
                <a:ext uri="{FF2B5EF4-FFF2-40B4-BE49-F238E27FC236}">
                  <a16:creationId xmlns:a16="http://schemas.microsoft.com/office/drawing/2014/main" id="{7D83E6AF-E2F9-B14F-9C6E-2F490B04D6D3}"/>
                </a:ext>
              </a:extLst>
            </p:cNvPr>
            <p:cNvCxnSpPr>
              <a:cxnSpLocks/>
              <a:stCxn id="104" idx="1"/>
            </p:cNvCxnSpPr>
            <p:nvPr/>
          </p:nvCxnSpPr>
          <p:spPr>
            <a:xfrm flipV="1">
              <a:off x="5464716" y="3507741"/>
              <a:ext cx="1024149" cy="49749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Title 1">
              <a:extLst>
                <a:ext uri="{FF2B5EF4-FFF2-40B4-BE49-F238E27FC236}">
                  <a16:creationId xmlns:a16="http://schemas.microsoft.com/office/drawing/2014/main" id="{EC0B6696-6B94-9848-AF59-F70E18B30A01}"/>
                </a:ext>
              </a:extLst>
            </p:cNvPr>
            <p:cNvSpPr txBox="1">
              <a:spLocks/>
            </p:cNvSpPr>
            <p:nvPr/>
          </p:nvSpPr>
          <p:spPr>
            <a:xfrm>
              <a:off x="6760451" y="3267413"/>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pic>
          <p:nvPicPr>
            <p:cNvPr id="124" name="Picture 123">
              <a:extLst>
                <a:ext uri="{FF2B5EF4-FFF2-40B4-BE49-F238E27FC236}">
                  <a16:creationId xmlns:a16="http://schemas.microsoft.com/office/drawing/2014/main" id="{EB5B0658-5343-B944-BC8A-FC2F7880D7F1}"/>
                </a:ext>
              </a:extLst>
            </p:cNvPr>
            <p:cNvPicPr>
              <a:picLocks noChangeAspect="1"/>
            </p:cNvPicPr>
            <p:nvPr/>
          </p:nvPicPr>
          <p:blipFill>
            <a:blip r:embed="rId23"/>
            <a:stretch>
              <a:fillRect/>
            </a:stretch>
          </p:blipFill>
          <p:spPr>
            <a:xfrm rot="10800000">
              <a:off x="295107" y="5300013"/>
              <a:ext cx="519806" cy="851502"/>
            </a:xfrm>
            <a:prstGeom prst="rect">
              <a:avLst/>
            </a:prstGeom>
          </p:spPr>
        </p:pic>
        <p:sp>
          <p:nvSpPr>
            <p:cNvPr id="125" name="Title 1">
              <a:extLst>
                <a:ext uri="{FF2B5EF4-FFF2-40B4-BE49-F238E27FC236}">
                  <a16:creationId xmlns:a16="http://schemas.microsoft.com/office/drawing/2014/main" id="{11FD9281-EEFE-574A-899B-800B6A032786}"/>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86" name="Title 1">
            <a:extLst>
              <a:ext uri="{FF2B5EF4-FFF2-40B4-BE49-F238E27FC236}">
                <a16:creationId xmlns:a16="http://schemas.microsoft.com/office/drawing/2014/main" id="{A02E4C72-A4B0-C044-BD2B-A061934334BB}"/>
              </a:ext>
            </a:extLst>
          </p:cNvPr>
          <p:cNvSpPr txBox="1">
            <a:spLocks/>
          </p:cNvSpPr>
          <p:nvPr/>
        </p:nvSpPr>
        <p:spPr>
          <a:xfrm>
            <a:off x="7411184" y="3093399"/>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4794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Outbound-type=</a:t>
            </a:r>
            <a:r>
              <a:rPr lang="en-GB" dirty="0" err="1"/>
              <a:t>userDefinedRouting</a:t>
            </a:r>
            <a:r>
              <a:rPr lang="en-GB" dirty="0"/>
              <a:t> (Preview)</a:t>
            </a:r>
            <a:endParaRPr lang="en-LU" dirty="0"/>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US" dirty="0"/>
              <a:t>AKS now allows to configure the outbound-type for the Standard </a:t>
            </a:r>
            <a:r>
              <a:rPr lang="en-US" dirty="0" err="1"/>
              <a:t>Loadbalancer</a:t>
            </a:r>
            <a:endParaRPr lang="en-US" dirty="0"/>
          </a:p>
          <a:p>
            <a:r>
              <a:rPr lang="en-US" dirty="0"/>
              <a:t>The new </a:t>
            </a:r>
            <a:r>
              <a:rPr lang="en-US" dirty="0" err="1"/>
              <a:t>parmeters</a:t>
            </a:r>
            <a:r>
              <a:rPr lang="en-US" dirty="0"/>
              <a:t> will allow you to choose between ‘</a:t>
            </a:r>
            <a:r>
              <a:rPr lang="en-US" dirty="0" err="1"/>
              <a:t>Loadbalancer</a:t>
            </a:r>
            <a:r>
              <a:rPr lang="en-US" dirty="0"/>
              <a:t>’ current default behavior, or</a:t>
            </a:r>
          </a:p>
          <a:p>
            <a:r>
              <a:rPr lang="en-US" dirty="0"/>
              <a:t>Outbound-type=</a:t>
            </a:r>
            <a:r>
              <a:rPr lang="en-US" dirty="0" err="1"/>
              <a:t>userDefinedRouting</a:t>
            </a:r>
            <a:r>
              <a:rPr lang="en-US" dirty="0"/>
              <a:t> , in this model the assumption is that you have a NVA/FW in place which you can route all the traffic to, and this NVA will handle the egress to the internet</a:t>
            </a:r>
          </a:p>
          <a:p>
            <a:r>
              <a:rPr lang="en-US" dirty="0"/>
              <a:t>Straightforward to accomplish with CNI</a:t>
            </a:r>
          </a:p>
          <a:p>
            <a:r>
              <a:rPr lang="en-US" dirty="0"/>
              <a:t>Soon to come to </a:t>
            </a:r>
            <a:r>
              <a:rPr lang="en-US" dirty="0" err="1"/>
              <a:t>kubenet</a:t>
            </a:r>
            <a:r>
              <a:rPr lang="en-US" dirty="0"/>
              <a:t>, once Merging route tables is supported </a:t>
            </a:r>
            <a:br>
              <a:rPr lang="en-US" dirty="0"/>
            </a:br>
            <a:br>
              <a:rPr lang="en-US" dirty="0"/>
            </a:br>
            <a:r>
              <a:rPr lang="en-GB" dirty="0">
                <a:hlinkClick r:id="rId2"/>
              </a:rPr>
              <a:t>https://docs.microsoft.com/en-us/azure/aks/egress-outboundtype</a:t>
            </a:r>
            <a:endParaRPr lang="en-GB" dirty="0"/>
          </a:p>
          <a:p>
            <a:endParaRPr lang="en-LU" dirty="0"/>
          </a:p>
        </p:txBody>
      </p:sp>
    </p:spTree>
    <p:extLst>
      <p:ext uri="{BB962C8B-B14F-4D97-AF65-F5344CB8AC3E}">
        <p14:creationId xmlns:p14="http://schemas.microsoft.com/office/powerpoint/2010/main" val="2904380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a:xfrm>
            <a:off x="588263" y="457200"/>
            <a:ext cx="11018520" cy="1107996"/>
          </a:xfrm>
        </p:spPr>
        <p:txBody>
          <a:bodyPr/>
          <a:lstStyle/>
          <a:p>
            <a:r>
              <a:rPr lang="en-LU" dirty="0"/>
              <a:t>But we don’t need the Control Plane to</a:t>
            </a:r>
            <a:br>
              <a:rPr lang="en-LU" dirty="0"/>
            </a:br>
            <a:r>
              <a:rPr lang="en-LU" dirty="0"/>
              <a:t>have public IP! Full Private AKS</a:t>
            </a:r>
          </a:p>
        </p:txBody>
      </p:sp>
      <p:grpSp>
        <p:nvGrpSpPr>
          <p:cNvPr id="47" name="Group 46">
            <a:extLst>
              <a:ext uri="{FF2B5EF4-FFF2-40B4-BE49-F238E27FC236}">
                <a16:creationId xmlns:a16="http://schemas.microsoft.com/office/drawing/2014/main" id="{4FC9F500-B00E-5C41-BE70-41BA26F3BA2E}"/>
              </a:ext>
            </a:extLst>
          </p:cNvPr>
          <p:cNvGrpSpPr/>
          <p:nvPr/>
        </p:nvGrpSpPr>
        <p:grpSpPr>
          <a:xfrm>
            <a:off x="4553822" y="2466775"/>
            <a:ext cx="5702806" cy="787310"/>
            <a:chOff x="4553822" y="2466775"/>
            <a:chExt cx="5702806" cy="787310"/>
          </a:xfrm>
        </p:grpSpPr>
        <p:pic>
          <p:nvPicPr>
            <p:cNvPr id="116" name="Picture 2" descr="image004">
              <a:extLst>
                <a:ext uri="{FF2B5EF4-FFF2-40B4-BE49-F238E27FC236}">
                  <a16:creationId xmlns:a16="http://schemas.microsoft.com/office/drawing/2014/main" id="{07788FEE-5237-D347-8B56-B6E59451DE8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53822" y="2466775"/>
              <a:ext cx="658249" cy="65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Title 1">
              <a:extLst>
                <a:ext uri="{FF2B5EF4-FFF2-40B4-BE49-F238E27FC236}">
                  <a16:creationId xmlns:a16="http://schemas.microsoft.com/office/drawing/2014/main" id="{4796F37B-A0F9-7144-BDEF-296AE37A87E5}"/>
                </a:ext>
              </a:extLst>
            </p:cNvPr>
            <p:cNvSpPr txBox="1">
              <a:spLocks/>
            </p:cNvSpPr>
            <p:nvPr/>
          </p:nvSpPr>
          <p:spPr>
            <a:xfrm>
              <a:off x="4646911" y="310019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cs typeface="Segoe UI Semibold" panose="020B0702040204020203" pitchFamily="34" charset="0"/>
                </a:rPr>
                <a:t>AKS PE</a:t>
              </a:r>
              <a:endParaRPr sz="1000" spc="0" dirty="0">
                <a:solidFill>
                  <a:srgbClr val="000000"/>
                </a:solidFill>
                <a:cs typeface="Segoe UI Semibold" panose="020B0702040204020203" pitchFamily="34" charset="0"/>
              </a:endParaRPr>
            </a:p>
          </p:txBody>
        </p:sp>
        <p:cxnSp>
          <p:nvCxnSpPr>
            <p:cNvPr id="120" name="Straight Arrow Connector 119">
              <a:extLst>
                <a:ext uri="{FF2B5EF4-FFF2-40B4-BE49-F238E27FC236}">
                  <a16:creationId xmlns:a16="http://schemas.microsoft.com/office/drawing/2014/main" id="{16B04FA1-B8C9-4E4E-8991-39385B901871}"/>
                </a:ext>
              </a:extLst>
            </p:cNvPr>
            <p:cNvCxnSpPr>
              <a:cxnSpLocks/>
              <a:stCxn id="75" idx="1"/>
            </p:cNvCxnSpPr>
            <p:nvPr/>
          </p:nvCxnSpPr>
          <p:spPr>
            <a:xfrm flipH="1">
              <a:off x="5242076" y="2895473"/>
              <a:ext cx="5014552" cy="11708"/>
            </a:xfrm>
            <a:prstGeom prst="straightConnector1">
              <a:avLst/>
            </a:prstGeom>
            <a:noFill/>
            <a:ln w="38100" cap="flat" cmpd="sng" algn="ctr">
              <a:solidFill>
                <a:srgbClr val="7030A0"/>
              </a:solidFill>
              <a:prstDash val="solid"/>
              <a:miter lim="800000"/>
              <a:headEnd type="oval"/>
              <a:tailEnd type="triangle"/>
            </a:ln>
            <a:effectLst/>
          </p:spPr>
        </p:cxnSp>
        <p:sp>
          <p:nvSpPr>
            <p:cNvPr id="123" name="Title 1">
              <a:extLst>
                <a:ext uri="{FF2B5EF4-FFF2-40B4-BE49-F238E27FC236}">
                  <a16:creationId xmlns:a16="http://schemas.microsoft.com/office/drawing/2014/main" id="{7552B7C1-72F7-6C45-BC9F-35933BD169CB}"/>
                </a:ext>
              </a:extLst>
            </p:cNvPr>
            <p:cNvSpPr txBox="1">
              <a:spLocks/>
            </p:cNvSpPr>
            <p:nvPr/>
          </p:nvSpPr>
          <p:spPr>
            <a:xfrm>
              <a:off x="7075713" y="2688828"/>
              <a:ext cx="132986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sz="980" spc="0" dirty="0">
                  <a:solidFill>
                    <a:srgbClr val="000000"/>
                  </a:solidFill>
                  <a:cs typeface="Segoe UI Semibold" panose="020B0702040204020203" pitchFamily="34" charset="0"/>
                </a:rPr>
                <a:t>AKS with private Link</a:t>
              </a:r>
            </a:p>
          </p:txBody>
        </p:sp>
      </p:grpSp>
      <p:grpSp>
        <p:nvGrpSpPr>
          <p:cNvPr id="46" name="Group 45">
            <a:extLst>
              <a:ext uri="{FF2B5EF4-FFF2-40B4-BE49-F238E27FC236}">
                <a16:creationId xmlns:a16="http://schemas.microsoft.com/office/drawing/2014/main" id="{ED23CD8A-BEEF-C945-839F-2F5E2BDBEFC0}"/>
              </a:ext>
            </a:extLst>
          </p:cNvPr>
          <p:cNvGrpSpPr/>
          <p:nvPr/>
        </p:nvGrpSpPr>
        <p:grpSpPr>
          <a:xfrm>
            <a:off x="279341" y="2047357"/>
            <a:ext cx="11418653" cy="4724325"/>
            <a:chOff x="279341" y="2047357"/>
            <a:chExt cx="11418653" cy="4724325"/>
          </a:xfrm>
        </p:grpSpPr>
        <p:grpSp>
          <p:nvGrpSpPr>
            <p:cNvPr id="55" name="Group 54">
              <a:extLst>
                <a:ext uri="{FF2B5EF4-FFF2-40B4-BE49-F238E27FC236}">
                  <a16:creationId xmlns:a16="http://schemas.microsoft.com/office/drawing/2014/main" id="{BF488481-B386-6A41-B52E-734D50312049}"/>
                </a:ext>
              </a:extLst>
            </p:cNvPr>
            <p:cNvGrpSpPr/>
            <p:nvPr/>
          </p:nvGrpSpPr>
          <p:grpSpPr>
            <a:xfrm>
              <a:off x="10257994" y="4577318"/>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3"/>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6"/>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4790528" y="3405436"/>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256628" y="2287904"/>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34" name="Group 33">
              <a:extLst>
                <a:ext uri="{FF2B5EF4-FFF2-40B4-BE49-F238E27FC236}">
                  <a16:creationId xmlns:a16="http://schemas.microsoft.com/office/drawing/2014/main" id="{C22F2F13-65D0-414D-B2F5-6B0829CFD8DA}"/>
                </a:ext>
              </a:extLst>
            </p:cNvPr>
            <p:cNvGrpSpPr/>
            <p:nvPr/>
          </p:nvGrpSpPr>
          <p:grpSpPr>
            <a:xfrm>
              <a:off x="6372238" y="5451500"/>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9"/>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0"/>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2880000"/>
              <a:chOff x="3349806" y="2047357"/>
              <a:chExt cx="2566488" cy="288000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3193050" y="2204113"/>
                <a:ext cx="2880000" cy="2566488"/>
                <a:chOff x="4770167" y="950615"/>
                <a:chExt cx="3760980"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1"/>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5" y="1277663"/>
                  <a:ext cx="3413752"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5725013" y="1365515"/>
                  <a:ext cx="2219131" cy="285962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4564949" y="1898197"/>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648501" y="2345131"/>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538937" y="3854494"/>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01549" y="3098509"/>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359512" y="5285629"/>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372238" y="3593411"/>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179945" y="5112994"/>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18006" y="4004161"/>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34866" y="4011554"/>
              <a:ext cx="469900" cy="469900"/>
            </a:xfrm>
            <a:prstGeom prst="rect">
              <a:avLst/>
            </a:prstGeom>
          </p:spPr>
        </p:pic>
        <p:sp>
          <p:nvSpPr>
            <p:cNvPr id="112" name="Title 1">
              <a:extLst>
                <a:ext uri="{FF2B5EF4-FFF2-40B4-BE49-F238E27FC236}">
                  <a16:creationId xmlns:a16="http://schemas.microsoft.com/office/drawing/2014/main" id="{D0F511EC-C35D-A94B-8318-DDA58B99CFB3}"/>
                </a:ext>
              </a:extLst>
            </p:cNvPr>
            <p:cNvSpPr txBox="1">
              <a:spLocks/>
            </p:cNvSpPr>
            <p:nvPr/>
          </p:nvSpPr>
          <p:spPr>
            <a:xfrm>
              <a:off x="5534835" y="3863846"/>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5517994" y="3304562"/>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503991" y="4467891"/>
              <a:ext cx="937102" cy="13563"/>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p:cNvCxnSpPr>
            <p:nvPr/>
          </p:nvCxnSpPr>
          <p:spPr>
            <a:xfrm>
              <a:off x="8468482" y="4846649"/>
              <a:ext cx="1720881" cy="94302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758906" y="4827270"/>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itle 1">
              <a:extLst>
                <a:ext uri="{FF2B5EF4-FFF2-40B4-BE49-F238E27FC236}">
                  <a16:creationId xmlns:a16="http://schemas.microsoft.com/office/drawing/2014/main" id="{59E9BE1C-8DC9-C84B-B10F-3D78F26381B6}"/>
                </a:ext>
              </a:extLst>
            </p:cNvPr>
            <p:cNvSpPr txBox="1">
              <a:spLocks/>
            </p:cNvSpPr>
            <p:nvPr/>
          </p:nvSpPr>
          <p:spPr>
            <a:xfrm>
              <a:off x="5047155" y="4747766"/>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04" name="Graphic 103">
              <a:extLst>
                <a:ext uri="{FF2B5EF4-FFF2-40B4-BE49-F238E27FC236}">
                  <a16:creationId xmlns:a16="http://schemas.microsoft.com/office/drawing/2014/main" id="{8DF63DCE-96B5-244F-BEB6-A35107B7094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flipH="1">
              <a:off x="5011380" y="4149113"/>
              <a:ext cx="427210" cy="469900"/>
            </a:xfrm>
            <a:prstGeom prst="rect">
              <a:avLst/>
            </a:prstGeom>
          </p:spPr>
        </p:pic>
        <p:cxnSp>
          <p:nvCxnSpPr>
            <p:cNvPr id="111" name="Straight Arrow Connector 110">
              <a:extLst>
                <a:ext uri="{FF2B5EF4-FFF2-40B4-BE49-F238E27FC236}">
                  <a16:creationId xmlns:a16="http://schemas.microsoft.com/office/drawing/2014/main" id="{7D83E6AF-E2F9-B14F-9C6E-2F490B04D6D3}"/>
                </a:ext>
              </a:extLst>
            </p:cNvPr>
            <p:cNvCxnSpPr>
              <a:cxnSpLocks/>
            </p:cNvCxnSpPr>
            <p:nvPr/>
          </p:nvCxnSpPr>
          <p:spPr>
            <a:xfrm>
              <a:off x="5894499" y="3722297"/>
              <a:ext cx="568240" cy="16427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Title 1">
              <a:extLst>
                <a:ext uri="{FF2B5EF4-FFF2-40B4-BE49-F238E27FC236}">
                  <a16:creationId xmlns:a16="http://schemas.microsoft.com/office/drawing/2014/main" id="{EC0B6696-6B94-9848-AF59-F70E18B30A01}"/>
                </a:ext>
              </a:extLst>
            </p:cNvPr>
            <p:cNvSpPr txBox="1">
              <a:spLocks/>
            </p:cNvSpPr>
            <p:nvPr/>
          </p:nvSpPr>
          <p:spPr>
            <a:xfrm>
              <a:off x="6629822" y="4547576"/>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grpSp>
          <p:nvGrpSpPr>
            <p:cNvPr id="124" name="Group 123">
              <a:extLst>
                <a:ext uri="{FF2B5EF4-FFF2-40B4-BE49-F238E27FC236}">
                  <a16:creationId xmlns:a16="http://schemas.microsoft.com/office/drawing/2014/main" id="{8DDA45B3-F81B-AE4F-965E-DC73C5B833C8}"/>
                </a:ext>
              </a:extLst>
            </p:cNvPr>
            <p:cNvGrpSpPr/>
            <p:nvPr/>
          </p:nvGrpSpPr>
          <p:grpSpPr>
            <a:xfrm>
              <a:off x="3350987" y="4939419"/>
              <a:ext cx="1092512" cy="1832263"/>
              <a:chOff x="3350987" y="4939419"/>
              <a:chExt cx="1092512" cy="1832263"/>
            </a:xfrm>
          </p:grpSpPr>
          <p:pic>
            <p:nvPicPr>
              <p:cNvPr id="125" name="Picture 124">
                <a:extLst>
                  <a:ext uri="{FF2B5EF4-FFF2-40B4-BE49-F238E27FC236}">
                    <a16:creationId xmlns:a16="http://schemas.microsoft.com/office/drawing/2014/main" id="{20646929-F489-0F4D-9E4A-1E4C7D394411}"/>
                  </a:ext>
                </a:extLst>
              </p:cNvPr>
              <p:cNvPicPr>
                <a:picLocks noChangeAspect="1"/>
              </p:cNvPicPr>
              <p:nvPr/>
            </p:nvPicPr>
            <p:blipFill>
              <a:blip r:embed="rId24"/>
              <a:stretch>
                <a:fillRect/>
              </a:stretch>
            </p:blipFill>
            <p:spPr>
              <a:xfrm rot="16200000">
                <a:off x="3591879" y="4939537"/>
                <a:ext cx="851737" cy="851502"/>
              </a:xfrm>
              <a:prstGeom prst="rect">
                <a:avLst/>
              </a:prstGeom>
            </p:spPr>
          </p:pic>
          <p:sp>
            <p:nvSpPr>
              <p:cNvPr id="126" name="Title 1">
                <a:extLst>
                  <a:ext uri="{FF2B5EF4-FFF2-40B4-BE49-F238E27FC236}">
                    <a16:creationId xmlns:a16="http://schemas.microsoft.com/office/drawing/2014/main" id="{7A892C14-DE48-5246-B787-C7B3ADD7C84C}"/>
                  </a:ext>
                </a:extLst>
              </p:cNvPr>
              <p:cNvSpPr txBox="1">
                <a:spLocks/>
              </p:cNvSpPr>
              <p:nvPr/>
            </p:nvSpPr>
            <p:spPr>
              <a:xfrm>
                <a:off x="3350987" y="5090229"/>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127" name="Graphic 126">
                <a:extLst>
                  <a:ext uri="{FF2B5EF4-FFF2-40B4-BE49-F238E27FC236}">
                    <a16:creationId xmlns:a16="http://schemas.microsoft.com/office/drawing/2014/main" id="{F13E8707-FB0C-5A42-8967-D2BE784FC38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769805" y="5843230"/>
                <a:ext cx="468000" cy="616571"/>
              </a:xfrm>
              <a:prstGeom prst="rect">
                <a:avLst/>
              </a:prstGeom>
            </p:spPr>
          </p:pic>
          <p:sp>
            <p:nvSpPr>
              <p:cNvPr id="128" name="Title 1">
                <a:extLst>
                  <a:ext uri="{FF2B5EF4-FFF2-40B4-BE49-F238E27FC236}">
                    <a16:creationId xmlns:a16="http://schemas.microsoft.com/office/drawing/2014/main" id="{DF6542E6-9592-DF4F-9F12-87B4122F59AF}"/>
                  </a:ext>
                </a:extLst>
              </p:cNvPr>
              <p:cNvSpPr txBox="1">
                <a:spLocks/>
              </p:cNvSpPr>
              <p:nvPr/>
            </p:nvSpPr>
            <p:spPr>
              <a:xfrm>
                <a:off x="3630188" y="6620871"/>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pic>
          <p:nvPicPr>
            <p:cNvPr id="129" name="Picture 128">
              <a:extLst>
                <a:ext uri="{FF2B5EF4-FFF2-40B4-BE49-F238E27FC236}">
                  <a16:creationId xmlns:a16="http://schemas.microsoft.com/office/drawing/2014/main" id="{3F34DA4A-0A6D-EB48-ADB8-ACF22082D525}"/>
                </a:ext>
              </a:extLst>
            </p:cNvPr>
            <p:cNvPicPr>
              <a:picLocks noChangeAspect="1"/>
            </p:cNvPicPr>
            <p:nvPr/>
          </p:nvPicPr>
          <p:blipFill>
            <a:blip r:embed="rId24"/>
            <a:stretch>
              <a:fillRect/>
            </a:stretch>
          </p:blipFill>
          <p:spPr>
            <a:xfrm rot="10800000">
              <a:off x="295107" y="5300013"/>
              <a:ext cx="519806" cy="851502"/>
            </a:xfrm>
            <a:prstGeom prst="rect">
              <a:avLst/>
            </a:prstGeom>
          </p:spPr>
        </p:pic>
        <p:sp>
          <p:nvSpPr>
            <p:cNvPr id="130" name="Title 1">
              <a:extLst>
                <a:ext uri="{FF2B5EF4-FFF2-40B4-BE49-F238E27FC236}">
                  <a16:creationId xmlns:a16="http://schemas.microsoft.com/office/drawing/2014/main" id="{17086F01-7BE3-524D-8F45-DBF9E4E94D60}"/>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Arrow Connector 130">
              <a:extLst>
                <a:ext uri="{FF2B5EF4-FFF2-40B4-BE49-F238E27FC236}">
                  <a16:creationId xmlns:a16="http://schemas.microsoft.com/office/drawing/2014/main" id="{34A6E994-F602-3242-986F-400EC222F4A5}"/>
                </a:ext>
              </a:extLst>
            </p:cNvPr>
            <p:cNvCxnSpPr>
              <a:cxnSpLocks/>
            </p:cNvCxnSpPr>
            <p:nvPr/>
          </p:nvCxnSpPr>
          <p:spPr>
            <a:xfrm flipH="1" flipV="1">
              <a:off x="281500" y="5463208"/>
              <a:ext cx="497853" cy="6313"/>
            </a:xfrm>
            <a:prstGeom prst="straightConnector1">
              <a:avLst/>
            </a:prstGeom>
            <a:noFill/>
            <a:ln w="38100" cap="flat" cmpd="sng" algn="ctr">
              <a:solidFill>
                <a:srgbClr val="7030A0"/>
              </a:solidFill>
              <a:prstDash val="solid"/>
              <a:miter lim="800000"/>
              <a:headEnd type="oval"/>
              <a:tailEnd type="triangle"/>
            </a:ln>
            <a:effectLst/>
          </p:spPr>
        </p:cxnSp>
        <p:sp>
          <p:nvSpPr>
            <p:cNvPr id="132" name="Title 1">
              <a:extLst>
                <a:ext uri="{FF2B5EF4-FFF2-40B4-BE49-F238E27FC236}">
                  <a16:creationId xmlns:a16="http://schemas.microsoft.com/office/drawing/2014/main" id="{42303FF2-16CB-9E4E-BFCB-89822F56E8C1}"/>
                </a:ext>
              </a:extLst>
            </p:cNvPr>
            <p:cNvSpPr txBox="1">
              <a:spLocks/>
            </p:cNvSpPr>
            <p:nvPr/>
          </p:nvSpPr>
          <p:spPr>
            <a:xfrm>
              <a:off x="778010" y="5410577"/>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Private Link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92" name="Title 1">
            <a:extLst>
              <a:ext uri="{FF2B5EF4-FFF2-40B4-BE49-F238E27FC236}">
                <a16:creationId xmlns:a16="http://schemas.microsoft.com/office/drawing/2014/main" id="{7FE5EAE3-54FD-4242-8105-7EE39B5DD299}"/>
              </a:ext>
            </a:extLst>
          </p:cNvPr>
          <p:cNvSpPr txBox="1">
            <a:spLocks/>
          </p:cNvSpPr>
          <p:nvPr/>
        </p:nvSpPr>
        <p:spPr>
          <a:xfrm>
            <a:off x="7411184" y="4354160"/>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99744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EC851-D609-A84A-AE0D-211A3B01E553}"/>
              </a:ext>
            </a:extLst>
          </p:cNvPr>
          <p:cNvSpPr>
            <a:spLocks noGrp="1"/>
          </p:cNvSpPr>
          <p:nvPr>
            <p:ph type="title"/>
          </p:nvPr>
        </p:nvSpPr>
        <p:spPr/>
        <p:txBody>
          <a:bodyPr/>
          <a:lstStyle/>
          <a:p>
            <a:r>
              <a:rPr lang="en-LU" dirty="0"/>
              <a:t>Private Link Notes</a:t>
            </a:r>
          </a:p>
        </p:txBody>
      </p:sp>
      <p:sp>
        <p:nvSpPr>
          <p:cNvPr id="3" name="Content Placeholder 2">
            <a:extLst>
              <a:ext uri="{FF2B5EF4-FFF2-40B4-BE49-F238E27FC236}">
                <a16:creationId xmlns:a16="http://schemas.microsoft.com/office/drawing/2014/main" id="{EB202325-AF36-5C4A-AE8B-F95D13B1256E}"/>
              </a:ext>
            </a:extLst>
          </p:cNvPr>
          <p:cNvSpPr>
            <a:spLocks noGrp="1"/>
          </p:cNvSpPr>
          <p:nvPr>
            <p:ph idx="1"/>
          </p:nvPr>
        </p:nvSpPr>
        <p:spPr/>
        <p:txBody>
          <a:bodyPr>
            <a:normAutofit lnSpcReduction="10000"/>
          </a:bodyPr>
          <a:lstStyle/>
          <a:p>
            <a:r>
              <a:rPr lang="en-GB" b="1" dirty="0"/>
              <a:t>API server will be assigned a Private Endpoint which </a:t>
            </a:r>
            <a:r>
              <a:rPr lang="en-US" b="1" dirty="0"/>
              <a:t>will be assigned an IP address from your VNET </a:t>
            </a:r>
          </a:p>
          <a:p>
            <a:endParaRPr lang="en-US" b="1" dirty="0"/>
          </a:p>
          <a:p>
            <a:r>
              <a:rPr lang="en-US" dirty="0"/>
              <a:t>The API IP address can’t be pre-determined yet!</a:t>
            </a:r>
          </a:p>
          <a:p>
            <a:endParaRPr lang="en-LU" dirty="0"/>
          </a:p>
          <a:p>
            <a:r>
              <a:rPr lang="en-LU" b="1" dirty="0"/>
              <a:t>Privte Endpoint</a:t>
            </a:r>
            <a:r>
              <a:rPr lang="en-LU" dirty="0"/>
              <a:t> traffic can’t be NSG’ed (Yet!)</a:t>
            </a:r>
          </a:p>
          <a:p>
            <a:endParaRPr lang="en-LU" dirty="0"/>
          </a:p>
          <a:p>
            <a:r>
              <a:rPr lang="en-LU" dirty="0"/>
              <a:t>If using a firewall you still need to do the required whitelisting for AKS to function properly </a:t>
            </a:r>
            <a:br>
              <a:rPr lang="en-LU" dirty="0"/>
            </a:br>
            <a:r>
              <a:rPr lang="en-GB" dirty="0">
                <a:hlinkClick r:id="rId2"/>
              </a:rPr>
              <a:t>https://aka.ms/aks/egress</a:t>
            </a:r>
            <a:endParaRPr lang="en-GB" dirty="0"/>
          </a:p>
          <a:p>
            <a:endParaRPr lang="en-GB" dirty="0"/>
          </a:p>
          <a:p>
            <a:r>
              <a:rPr lang="en-GB" dirty="0"/>
              <a:t>You can’t use custom DNS servers yet!</a:t>
            </a:r>
            <a:br>
              <a:rPr lang="en-GB" dirty="0"/>
            </a:br>
            <a:br>
              <a:rPr lang="en-GB" dirty="0"/>
            </a:br>
            <a:r>
              <a:rPr lang="en-GB" dirty="0">
                <a:hlinkClick r:id="rId3"/>
              </a:rPr>
              <a:t>https://docs.microsoft.com/en-us/azure/aks/private-clusters</a:t>
            </a:r>
            <a:endParaRPr lang="en-GB" dirty="0"/>
          </a:p>
          <a:p>
            <a:endParaRPr lang="en-GB" dirty="0"/>
          </a:p>
          <a:p>
            <a:endParaRPr lang="en-GB" dirty="0"/>
          </a:p>
          <a:p>
            <a:endParaRPr lang="en-GB" dirty="0"/>
          </a:p>
          <a:p>
            <a:endParaRPr lang="en-LU" dirty="0"/>
          </a:p>
        </p:txBody>
      </p:sp>
    </p:spTree>
    <p:extLst>
      <p:ext uri="{BB962C8B-B14F-4D97-AF65-F5344CB8AC3E}">
        <p14:creationId xmlns:p14="http://schemas.microsoft.com/office/powerpoint/2010/main" val="365398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Advanced Ingress Flows</a:t>
            </a:r>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367560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AKS with Ingress Subnet</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6816708" y="3241418"/>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20318"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8205604" y="2459179"/>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162" name="Group 161">
            <a:extLst>
              <a:ext uri="{FF2B5EF4-FFF2-40B4-BE49-F238E27FC236}">
                <a16:creationId xmlns:a16="http://schemas.microsoft.com/office/drawing/2014/main" id="{74E884F3-2149-F24F-B0AC-8201278CFA82}"/>
              </a:ext>
            </a:extLst>
          </p:cNvPr>
          <p:cNvGrpSpPr/>
          <p:nvPr/>
        </p:nvGrpSpPr>
        <p:grpSpPr>
          <a:xfrm>
            <a:off x="8541458" y="3920397"/>
            <a:ext cx="2499966" cy="2818654"/>
            <a:chOff x="8541458" y="3920397"/>
            <a:chExt cx="2499966" cy="2818654"/>
          </a:xfrm>
        </p:grpSpPr>
        <p:grpSp>
          <p:nvGrpSpPr>
            <p:cNvPr id="34" name="Group 33">
              <a:extLst>
                <a:ext uri="{FF2B5EF4-FFF2-40B4-BE49-F238E27FC236}">
                  <a16:creationId xmlns:a16="http://schemas.microsoft.com/office/drawing/2014/main" id="{C22F2F13-65D0-414D-B2F5-6B0829CFD8DA}"/>
                </a:ext>
              </a:extLst>
            </p:cNvPr>
            <p:cNvGrpSpPr/>
            <p:nvPr/>
          </p:nvGrpSpPr>
          <p:grpSpPr>
            <a:xfrm>
              <a:off x="8541458" y="5040303"/>
              <a:ext cx="2499966" cy="1698748"/>
              <a:chOff x="2293324" y="4165369"/>
              <a:chExt cx="2499966" cy="1698748"/>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6" name="Rectangle: Rounded Corners 77">
                <a:extLst>
                  <a:ext uri="{FF2B5EF4-FFF2-40B4-BE49-F238E27FC236}">
                    <a16:creationId xmlns:a16="http://schemas.microsoft.com/office/drawing/2014/main" id="{5FAF9F53-5D3C-4643-93B7-534CF2BBBC5A}"/>
                  </a:ext>
                </a:extLst>
              </p:cNvPr>
              <p:cNvSpPr/>
              <p:nvPr/>
            </p:nvSpPr>
            <p:spPr bwMode="auto">
              <a:xfrm>
                <a:off x="2293324" y="4527155"/>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8" name="Title 1">
                <a:extLst>
                  <a:ext uri="{FF2B5EF4-FFF2-40B4-BE49-F238E27FC236}">
                    <a16:creationId xmlns:a16="http://schemas.microsoft.com/office/drawing/2014/main" id="{9E282DBF-4730-4C41-8BD7-9ACB0EC85465}"/>
                  </a:ext>
                </a:extLst>
              </p:cNvPr>
              <p:cNvSpPr txBox="1">
                <a:spLocks/>
              </p:cNvSpPr>
              <p:nvPr/>
            </p:nvSpPr>
            <p:spPr>
              <a:xfrm>
                <a:off x="2920276" y="432305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Developer VNET</a:t>
                </a: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pic>
            <p:nvPicPr>
              <p:cNvPr id="40" name="Picture 39">
                <a:extLst>
                  <a:ext uri="{FF2B5EF4-FFF2-40B4-BE49-F238E27FC236}">
                    <a16:creationId xmlns:a16="http://schemas.microsoft.com/office/drawing/2014/main" id="{8D5FD5A0-B5B0-B344-9C45-72D517223494}"/>
                  </a:ext>
                </a:extLst>
              </p:cNvPr>
              <p:cNvPicPr>
                <a:picLocks noChangeAspect="1"/>
              </p:cNvPicPr>
              <p:nvPr/>
            </p:nvPicPr>
            <p:blipFill>
              <a:blip r:embed="rId12"/>
              <a:stretch>
                <a:fillRect/>
              </a:stretch>
            </p:blipFill>
            <p:spPr>
              <a:xfrm>
                <a:off x="3892943" y="4165369"/>
                <a:ext cx="388772" cy="388772"/>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5" name="Straight Arrow Connector 124">
              <a:extLst>
                <a:ext uri="{FF2B5EF4-FFF2-40B4-BE49-F238E27FC236}">
                  <a16:creationId xmlns:a16="http://schemas.microsoft.com/office/drawing/2014/main" id="{4D74EE76-DDB6-7645-9CCB-538A29DA2826}"/>
                </a:ext>
              </a:extLst>
            </p:cNvPr>
            <p:cNvCxnSpPr>
              <a:cxnSpLocks/>
            </p:cNvCxnSpPr>
            <p:nvPr/>
          </p:nvCxnSpPr>
          <p:spPr>
            <a:xfrm flipV="1">
              <a:off x="9491127" y="3920397"/>
              <a:ext cx="643964" cy="122738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97AAB0A7-2FDE-E24F-85E5-FEF63298BC94}"/>
              </a:ext>
            </a:extLst>
          </p:cNvPr>
          <p:cNvGrpSpPr/>
          <p:nvPr/>
        </p:nvGrpSpPr>
        <p:grpSpPr>
          <a:xfrm>
            <a:off x="310042" y="2525046"/>
            <a:ext cx="3361287" cy="1593394"/>
            <a:chOff x="310042" y="2525046"/>
            <a:chExt cx="3361287" cy="1593394"/>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a:off x="2395630" y="363243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310042" y="2525046"/>
              <a:ext cx="3361287" cy="1593394"/>
              <a:chOff x="310042" y="2525046"/>
              <a:chExt cx="3361287" cy="1593394"/>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12"/>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stCxn id="67" idx="3"/>
              </p:cNvCxnSpPr>
              <p:nvPr/>
            </p:nvCxnSpPr>
            <p:spPr>
              <a:xfrm flipV="1">
                <a:off x="2183705" y="3511616"/>
                <a:ext cx="1166108" cy="3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A495926-CC79-1C43-A140-B0B04FCC7F00}"/>
                  </a:ext>
                </a:extLst>
              </p:cNvPr>
              <p:cNvCxnSpPr>
                <a:cxnSpLocks/>
              </p:cNvCxnSpPr>
              <p:nvPr/>
            </p:nvCxnSpPr>
            <p:spPr>
              <a:xfrm flipV="1">
                <a:off x="2191172" y="2795775"/>
                <a:ext cx="1480157" cy="488793"/>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1" name="Group 10">
            <a:extLst>
              <a:ext uri="{FF2B5EF4-FFF2-40B4-BE49-F238E27FC236}">
                <a16:creationId xmlns:a16="http://schemas.microsoft.com/office/drawing/2014/main" id="{8949ED00-06EB-6643-A902-80E4D386DAF1}"/>
              </a:ext>
            </a:extLst>
          </p:cNvPr>
          <p:cNvGrpSpPr/>
          <p:nvPr/>
        </p:nvGrpSpPr>
        <p:grpSpPr>
          <a:xfrm>
            <a:off x="3263002" y="1242754"/>
            <a:ext cx="2458604" cy="3846630"/>
            <a:chOff x="3349815" y="769697"/>
            <a:chExt cx="2458604" cy="4157653"/>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2500290" y="1619222"/>
              <a:ext cx="4157653" cy="2458604"/>
              <a:chOff x="3101686" y="1083407"/>
              <a:chExt cx="5429464" cy="3026249"/>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3101685" y="1169827"/>
                <a:ext cx="388773"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3476813" y="1083407"/>
                <a:ext cx="5054337" cy="30262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2928866" y="1782988"/>
                <a:ext cx="74037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6832814" y="2331263"/>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7405981" y="2283171"/>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528526" y="235039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6175360" y="1815863"/>
                <a:ext cx="2369383" cy="1808674"/>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5575990" y="1899405"/>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357871" y="3637609"/>
              <a:ext cx="446525" cy="359830"/>
              <a:chOff x="3444474" y="6185037"/>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5757859" y="2248991"/>
            <a:ext cx="4792148" cy="1756475"/>
            <a:chOff x="5757859" y="2248991"/>
            <a:chExt cx="4792148" cy="1756475"/>
          </a:xfrm>
        </p:grpSpPr>
        <p:cxnSp>
          <p:nvCxnSpPr>
            <p:cNvPr id="123" name="Straight Arrow Connector 122">
              <a:extLst>
                <a:ext uri="{FF2B5EF4-FFF2-40B4-BE49-F238E27FC236}">
                  <a16:creationId xmlns:a16="http://schemas.microsoft.com/office/drawing/2014/main" id="{2C3BE779-92A7-4E4E-8AD5-53C5B79F3EEB}"/>
                </a:ext>
              </a:extLst>
            </p:cNvPr>
            <p:cNvCxnSpPr>
              <a:cxnSpLocks/>
              <a:endCxn id="75" idx="1"/>
            </p:cNvCxnSpPr>
            <p:nvPr/>
          </p:nvCxnSpPr>
          <p:spPr>
            <a:xfrm>
              <a:off x="8792892" y="3003937"/>
              <a:ext cx="1396471" cy="73698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3F6E1E91-F843-804B-81D8-9D8AEAB5AC24}"/>
                </a:ext>
              </a:extLst>
            </p:cNvPr>
            <p:cNvGrpSpPr/>
            <p:nvPr/>
          </p:nvGrpSpPr>
          <p:grpSpPr>
            <a:xfrm>
              <a:off x="5757859" y="2248991"/>
              <a:ext cx="4184315" cy="1161321"/>
              <a:chOff x="5757859" y="2248991"/>
              <a:chExt cx="4184315" cy="1161321"/>
            </a:xfrm>
          </p:grpSpPr>
          <p:cxnSp>
            <p:nvCxnSpPr>
              <p:cNvPr id="115" name="Straight Arrow Connector 114">
                <a:extLst>
                  <a:ext uri="{FF2B5EF4-FFF2-40B4-BE49-F238E27FC236}">
                    <a16:creationId xmlns:a16="http://schemas.microsoft.com/office/drawing/2014/main" id="{EB10E058-45ED-664A-B01C-176144603DE9}"/>
                  </a:ext>
                </a:extLst>
              </p:cNvPr>
              <p:cNvCxnSpPr>
                <a:cxnSpLocks/>
              </p:cNvCxnSpPr>
              <p:nvPr/>
            </p:nvCxnSpPr>
            <p:spPr>
              <a:xfrm flipV="1">
                <a:off x="5757859" y="3367452"/>
                <a:ext cx="1175637" cy="4286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FC2ED6AF-A22D-6043-9225-48B40ED57088}"/>
                  </a:ext>
                </a:extLst>
              </p:cNvPr>
              <p:cNvCxnSpPr>
                <a:cxnSpLocks/>
              </p:cNvCxnSpPr>
              <p:nvPr/>
            </p:nvCxnSpPr>
            <p:spPr>
              <a:xfrm flipV="1">
                <a:off x="7365157" y="3049830"/>
                <a:ext cx="917399" cy="2836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54D606B-3844-7943-8C57-EC2DFB47C569}"/>
                  </a:ext>
                </a:extLst>
              </p:cNvPr>
              <p:cNvCxnSpPr>
                <a:cxnSpLocks/>
              </p:cNvCxnSpPr>
              <p:nvPr/>
            </p:nvCxnSpPr>
            <p:spPr>
              <a:xfrm flipV="1">
                <a:off x="8788322" y="2248991"/>
                <a:ext cx="1153852" cy="688615"/>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78BF8203-320C-BE48-9214-1B795D26C684}"/>
              </a:ext>
            </a:extLst>
          </p:cNvPr>
          <p:cNvSpPr/>
          <p:nvPr/>
        </p:nvSpPr>
        <p:spPr bwMode="auto">
          <a:xfrm>
            <a:off x="3467224" y="1822583"/>
            <a:ext cx="1924949" cy="138500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32DC79E5-4E6D-2A46-95D0-08C4993ADD5F}"/>
              </a:ext>
            </a:extLst>
          </p:cNvPr>
          <p:cNvSpPr txBox="1">
            <a:spLocks/>
          </p:cNvSpPr>
          <p:nvPr/>
        </p:nvSpPr>
        <p:spPr>
          <a:xfrm>
            <a:off x="4480104" y="1611575"/>
            <a:ext cx="1207312"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Ingress-Subnet</a:t>
            </a:r>
          </a:p>
        </p:txBody>
      </p:sp>
      <p:pic>
        <p:nvPicPr>
          <p:cNvPr id="104" name="Graphic 103">
            <a:extLst>
              <a:ext uri="{FF2B5EF4-FFF2-40B4-BE49-F238E27FC236}">
                <a16:creationId xmlns:a16="http://schemas.microsoft.com/office/drawing/2014/main" id="{D6DCDAE0-5D09-6341-A367-E367D57EC6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15118" y="2469437"/>
            <a:ext cx="469900" cy="469900"/>
          </a:xfrm>
          <a:prstGeom prst="rect">
            <a:avLst/>
          </a:prstGeom>
        </p:spPr>
      </p:pic>
      <p:grpSp>
        <p:nvGrpSpPr>
          <p:cNvPr id="42" name="Group 41">
            <a:extLst>
              <a:ext uri="{FF2B5EF4-FFF2-40B4-BE49-F238E27FC236}">
                <a16:creationId xmlns:a16="http://schemas.microsoft.com/office/drawing/2014/main" id="{96B9D56F-4E5A-874A-9C84-08A99DCF3F5E}"/>
              </a:ext>
            </a:extLst>
          </p:cNvPr>
          <p:cNvGrpSpPr/>
          <p:nvPr/>
        </p:nvGrpSpPr>
        <p:grpSpPr>
          <a:xfrm>
            <a:off x="3722966" y="2231434"/>
            <a:ext cx="797528" cy="639433"/>
            <a:chOff x="3710440" y="1880706"/>
            <a:chExt cx="797528" cy="639433"/>
          </a:xfrm>
        </p:grpSpPr>
        <p:pic>
          <p:nvPicPr>
            <p:cNvPr id="108" name="Graphic 107">
              <a:extLst>
                <a:ext uri="{FF2B5EF4-FFF2-40B4-BE49-F238E27FC236}">
                  <a16:creationId xmlns:a16="http://schemas.microsoft.com/office/drawing/2014/main" id="{CF717A80-CBEE-8F4D-B8CC-BBF8036F80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7392" y="2194307"/>
              <a:ext cx="325832" cy="325832"/>
            </a:xfrm>
            <a:prstGeom prst="rect">
              <a:avLst/>
            </a:prstGeom>
          </p:spPr>
        </p:pic>
        <p:sp>
          <p:nvSpPr>
            <p:cNvPr id="109" name="Title 1">
              <a:extLst>
                <a:ext uri="{FF2B5EF4-FFF2-40B4-BE49-F238E27FC236}">
                  <a16:creationId xmlns:a16="http://schemas.microsoft.com/office/drawing/2014/main" id="{24245520-F4B5-3440-A7C7-61459A7F0ADC}"/>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Private IP</a:t>
              </a:r>
            </a:p>
          </p:txBody>
        </p:sp>
      </p:grpSp>
      <p:pic>
        <p:nvPicPr>
          <p:cNvPr id="112" name="Graphic 111">
            <a:extLst>
              <a:ext uri="{FF2B5EF4-FFF2-40B4-BE49-F238E27FC236}">
                <a16:creationId xmlns:a16="http://schemas.microsoft.com/office/drawing/2014/main" id="{B15A25B8-E34C-5040-ABD4-4B03A40D822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89570" y="2220025"/>
            <a:ext cx="381759" cy="359830"/>
          </a:xfrm>
          <a:prstGeom prst="rect">
            <a:avLst/>
          </a:prstGeom>
        </p:spPr>
      </p:pic>
      <p:sp>
        <p:nvSpPr>
          <p:cNvPr id="117" name="Title 1">
            <a:extLst>
              <a:ext uri="{FF2B5EF4-FFF2-40B4-BE49-F238E27FC236}">
                <a16:creationId xmlns:a16="http://schemas.microsoft.com/office/drawing/2014/main" id="{A6513DC7-B334-2845-BB98-4C61E7C4F9F3}"/>
              </a:ext>
            </a:extLst>
          </p:cNvPr>
          <p:cNvSpPr txBox="1">
            <a:spLocks/>
          </p:cNvSpPr>
          <p:nvPr/>
        </p:nvSpPr>
        <p:spPr>
          <a:xfrm>
            <a:off x="3374613" y="2358123"/>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cxnSp>
        <p:nvCxnSpPr>
          <p:cNvPr id="119" name="Straight Arrow Connector 118">
            <a:extLst>
              <a:ext uri="{FF2B5EF4-FFF2-40B4-BE49-F238E27FC236}">
                <a16:creationId xmlns:a16="http://schemas.microsoft.com/office/drawing/2014/main" id="{AC8AD3E4-4FF7-AB4E-9DF9-F3BC5028E08E}"/>
              </a:ext>
            </a:extLst>
          </p:cNvPr>
          <p:cNvCxnSpPr>
            <a:cxnSpLocks/>
          </p:cNvCxnSpPr>
          <p:nvPr/>
        </p:nvCxnSpPr>
        <p:spPr>
          <a:xfrm flipH="1">
            <a:off x="4203378" y="2975982"/>
            <a:ext cx="223717" cy="56105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1CAD383-672B-6E46-851C-5FC386DE154F}"/>
              </a:ext>
            </a:extLst>
          </p:cNvPr>
          <p:cNvCxnSpPr>
            <a:cxnSpLocks/>
          </p:cNvCxnSpPr>
          <p:nvPr/>
        </p:nvCxnSpPr>
        <p:spPr>
          <a:xfrm>
            <a:off x="4529392" y="3028174"/>
            <a:ext cx="5899" cy="53862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672AB16-323F-204C-AB9B-6FDCC00F6ACE}"/>
              </a:ext>
            </a:extLst>
          </p:cNvPr>
          <p:cNvCxnSpPr>
            <a:cxnSpLocks/>
          </p:cNvCxnSpPr>
          <p:nvPr/>
        </p:nvCxnSpPr>
        <p:spPr>
          <a:xfrm>
            <a:off x="4656443" y="3030545"/>
            <a:ext cx="189902" cy="48107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CD85A41F-743E-AA46-B2A9-1A06A607968C}"/>
              </a:ext>
            </a:extLst>
          </p:cNvPr>
          <p:cNvGrpSpPr/>
          <p:nvPr/>
        </p:nvGrpSpPr>
        <p:grpSpPr>
          <a:xfrm>
            <a:off x="3768222" y="5096514"/>
            <a:ext cx="1212331" cy="1655940"/>
            <a:chOff x="3350987" y="4939419"/>
            <a:chExt cx="1092512" cy="1832263"/>
          </a:xfrm>
        </p:grpSpPr>
        <p:pic>
          <p:nvPicPr>
            <p:cNvPr id="100" name="Picture 99">
              <a:extLst>
                <a:ext uri="{FF2B5EF4-FFF2-40B4-BE49-F238E27FC236}">
                  <a16:creationId xmlns:a16="http://schemas.microsoft.com/office/drawing/2014/main" id="{DE0D9734-90A7-8343-AE9B-6AB435A9DC18}"/>
                </a:ext>
              </a:extLst>
            </p:cNvPr>
            <p:cNvPicPr>
              <a:picLocks noChangeAspect="1"/>
            </p:cNvPicPr>
            <p:nvPr/>
          </p:nvPicPr>
          <p:blipFill>
            <a:blip r:embed="rId21"/>
            <a:stretch>
              <a:fillRect/>
            </a:stretch>
          </p:blipFill>
          <p:spPr>
            <a:xfrm rot="16200000">
              <a:off x="3591879" y="4939537"/>
              <a:ext cx="851737" cy="851502"/>
            </a:xfrm>
            <a:prstGeom prst="rect">
              <a:avLst/>
            </a:prstGeom>
          </p:spPr>
        </p:pic>
        <p:sp>
          <p:nvSpPr>
            <p:cNvPr id="103" name="Title 1">
              <a:extLst>
                <a:ext uri="{FF2B5EF4-FFF2-40B4-BE49-F238E27FC236}">
                  <a16:creationId xmlns:a16="http://schemas.microsoft.com/office/drawing/2014/main" id="{1D06BB19-4274-A749-9DC9-C121CC072342}"/>
                </a:ext>
              </a:extLst>
            </p:cNvPr>
            <p:cNvSpPr txBox="1">
              <a:spLocks/>
            </p:cNvSpPr>
            <p:nvPr/>
          </p:nvSpPr>
          <p:spPr>
            <a:xfrm>
              <a:off x="3350987" y="5090229"/>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105" name="Graphic 104">
              <a:extLst>
                <a:ext uri="{FF2B5EF4-FFF2-40B4-BE49-F238E27FC236}">
                  <a16:creationId xmlns:a16="http://schemas.microsoft.com/office/drawing/2014/main" id="{ADE8A761-8611-944F-959C-847EEC8A891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769805" y="5843230"/>
              <a:ext cx="468000" cy="616571"/>
            </a:xfrm>
            <a:prstGeom prst="rect">
              <a:avLst/>
            </a:prstGeom>
          </p:spPr>
        </p:pic>
        <p:sp>
          <p:nvSpPr>
            <p:cNvPr id="106" name="Title 1">
              <a:extLst>
                <a:ext uri="{FF2B5EF4-FFF2-40B4-BE49-F238E27FC236}">
                  <a16:creationId xmlns:a16="http://schemas.microsoft.com/office/drawing/2014/main" id="{51BC0D9F-BA03-8B48-AA7D-93B3F7EEA9FD}"/>
                </a:ext>
              </a:extLst>
            </p:cNvPr>
            <p:cNvSpPr txBox="1">
              <a:spLocks/>
            </p:cNvSpPr>
            <p:nvPr/>
          </p:nvSpPr>
          <p:spPr>
            <a:xfrm>
              <a:off x="3630188" y="6620871"/>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pic>
        <p:nvPicPr>
          <p:cNvPr id="107" name="Picture 106">
            <a:extLst>
              <a:ext uri="{FF2B5EF4-FFF2-40B4-BE49-F238E27FC236}">
                <a16:creationId xmlns:a16="http://schemas.microsoft.com/office/drawing/2014/main" id="{109B7002-DF2E-964E-8E29-0EDA10F91111}"/>
              </a:ext>
            </a:extLst>
          </p:cNvPr>
          <p:cNvPicPr>
            <a:picLocks noChangeAspect="1"/>
          </p:cNvPicPr>
          <p:nvPr/>
        </p:nvPicPr>
        <p:blipFill>
          <a:blip r:embed="rId21"/>
          <a:stretch>
            <a:fillRect/>
          </a:stretch>
        </p:blipFill>
        <p:spPr>
          <a:xfrm rot="10800000">
            <a:off x="295107" y="5300013"/>
            <a:ext cx="519806" cy="851502"/>
          </a:xfrm>
          <a:prstGeom prst="rect">
            <a:avLst/>
          </a:prstGeom>
        </p:spPr>
      </p:pic>
      <p:sp>
        <p:nvSpPr>
          <p:cNvPr id="110" name="Title 1">
            <a:extLst>
              <a:ext uri="{FF2B5EF4-FFF2-40B4-BE49-F238E27FC236}">
                <a16:creationId xmlns:a16="http://schemas.microsoft.com/office/drawing/2014/main" id="{9F71464C-1387-AD47-8CE5-A6F941D9CDAA}"/>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1149602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a:xfrm>
            <a:off x="588263" y="457200"/>
            <a:ext cx="11018520" cy="553998"/>
          </a:xfrm>
        </p:spPr>
        <p:txBody>
          <a:bodyPr/>
          <a:lstStyle/>
          <a:p>
            <a:r>
              <a:rPr lang="en-LU" dirty="0"/>
              <a:t>AKS Ingress Subnet + AZ Firewall</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B164580-E8DE-0D45-875D-3B0543DE976E}"/>
              </a:ext>
            </a:extLst>
          </p:cNvPr>
          <p:cNvGrpSpPr/>
          <p:nvPr/>
        </p:nvGrpSpPr>
        <p:grpSpPr>
          <a:xfrm>
            <a:off x="4857545" y="2399663"/>
            <a:ext cx="703475" cy="690317"/>
            <a:chOff x="5003530" y="2115619"/>
            <a:chExt cx="703475" cy="690317"/>
          </a:xfrm>
        </p:grpSpPr>
        <p:pic>
          <p:nvPicPr>
            <p:cNvPr id="56" name="Graphic 55">
              <a:extLst>
                <a:ext uri="{FF2B5EF4-FFF2-40B4-BE49-F238E27FC236}">
                  <a16:creationId xmlns:a16="http://schemas.microsoft.com/office/drawing/2014/main" id="{B0F4B088-9481-A54E-BF85-6ADD8F3D28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81129" y="2115619"/>
              <a:ext cx="469900" cy="469900"/>
            </a:xfrm>
            <a:prstGeom prst="rect">
              <a:avLst/>
            </a:prstGeom>
          </p:spPr>
        </p:pic>
        <p:sp>
          <p:nvSpPr>
            <p:cNvPr id="57" name="Title 1">
              <a:extLst>
                <a:ext uri="{FF2B5EF4-FFF2-40B4-BE49-F238E27FC236}">
                  <a16:creationId xmlns:a16="http://schemas.microsoft.com/office/drawing/2014/main" id="{72055849-06DC-0D4B-B0E3-82E9CF14E1C9}"/>
                </a:ext>
              </a:extLst>
            </p:cNvPr>
            <p:cNvSpPr txBox="1">
              <a:spLocks/>
            </p:cNvSpPr>
            <p:nvPr/>
          </p:nvSpPr>
          <p:spPr>
            <a:xfrm>
              <a:off x="5003530" y="265512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a:t>
              </a: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LB</a:t>
              </a:r>
            </a:p>
          </p:txBody>
        </p:sp>
      </p:grpSp>
      <p:grpSp>
        <p:nvGrpSpPr>
          <p:cNvPr id="79" name="Group 78">
            <a:extLst>
              <a:ext uri="{FF2B5EF4-FFF2-40B4-BE49-F238E27FC236}">
                <a16:creationId xmlns:a16="http://schemas.microsoft.com/office/drawing/2014/main" id="{CA95B925-0D0C-F14E-89AE-5DDA363C581C}"/>
              </a:ext>
            </a:extLst>
          </p:cNvPr>
          <p:cNvGrpSpPr/>
          <p:nvPr/>
        </p:nvGrpSpPr>
        <p:grpSpPr>
          <a:xfrm>
            <a:off x="5428024" y="2139616"/>
            <a:ext cx="671707" cy="662428"/>
            <a:chOff x="6705176" y="1945101"/>
            <a:chExt cx="671707" cy="662428"/>
          </a:xfrm>
        </p:grpSpPr>
        <p:pic>
          <p:nvPicPr>
            <p:cNvPr id="72" name="Graphic 71">
              <a:extLst>
                <a:ext uri="{FF2B5EF4-FFF2-40B4-BE49-F238E27FC236}">
                  <a16:creationId xmlns:a16="http://schemas.microsoft.com/office/drawing/2014/main" id="{88C212E8-DE80-7844-A68C-F2D5288B1E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42614" y="2281697"/>
              <a:ext cx="325832" cy="325832"/>
            </a:xfrm>
            <a:prstGeom prst="rect">
              <a:avLst/>
            </a:prstGeom>
          </p:spPr>
        </p:pic>
        <p:sp>
          <p:nvSpPr>
            <p:cNvPr id="74" name="Title 1">
              <a:extLst>
                <a:ext uri="{FF2B5EF4-FFF2-40B4-BE49-F238E27FC236}">
                  <a16:creationId xmlns:a16="http://schemas.microsoft.com/office/drawing/2014/main" id="{F87F2003-1924-9D48-8DF1-9F2A1CCA34DB}"/>
                </a:ext>
              </a:extLst>
            </p:cNvPr>
            <p:cNvSpPr txBox="1">
              <a:spLocks/>
            </p:cNvSpPr>
            <p:nvPr/>
          </p:nvSpPr>
          <p:spPr>
            <a:xfrm>
              <a:off x="6705176" y="1945101"/>
              <a:ext cx="671707"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Egress – SLB Public IP</a:t>
              </a: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34" name="Group 33">
            <a:extLst>
              <a:ext uri="{FF2B5EF4-FFF2-40B4-BE49-F238E27FC236}">
                <a16:creationId xmlns:a16="http://schemas.microsoft.com/office/drawing/2014/main" id="{C22F2F13-65D0-414D-B2F5-6B0829CFD8DA}"/>
              </a:ext>
            </a:extLst>
          </p:cNvPr>
          <p:cNvGrpSpPr/>
          <p:nvPr/>
        </p:nvGrpSpPr>
        <p:grpSpPr>
          <a:xfrm>
            <a:off x="6502867" y="4171337"/>
            <a:ext cx="1763273" cy="1069703"/>
            <a:chOff x="2475422" y="4654942"/>
            <a:chExt cx="1763273" cy="1069703"/>
          </a:xfrm>
        </p:grpSpPr>
        <p:pic>
          <p:nvPicPr>
            <p:cNvPr id="35" name="Picture 34" descr="A picture containing game, table, mirror&#10;&#10;Description automatically generated">
              <a:extLst>
                <a:ext uri="{FF2B5EF4-FFF2-40B4-BE49-F238E27FC236}">
                  <a16:creationId xmlns:a16="http://schemas.microsoft.com/office/drawing/2014/main" id="{5BF02259-A64A-CB49-9D92-C5BE0663F35F}"/>
                </a:ext>
              </a:extLst>
            </p:cNvPr>
            <p:cNvPicPr>
              <a:picLocks noChangeAspect="1"/>
            </p:cNvPicPr>
            <p:nvPr/>
          </p:nvPicPr>
          <p:blipFill>
            <a:blip r:embed="rId10"/>
            <a:stretch>
              <a:fillRect/>
            </a:stretch>
          </p:blipFill>
          <p:spPr>
            <a:xfrm>
              <a:off x="2544277" y="4717566"/>
              <a:ext cx="774700" cy="774700"/>
            </a:xfrm>
            <a:prstGeom prst="rect">
              <a:avLst/>
            </a:prstGeom>
          </p:spPr>
        </p:pic>
        <p:sp>
          <p:nvSpPr>
            <p:cNvPr id="37" name="Title 1">
              <a:extLst>
                <a:ext uri="{FF2B5EF4-FFF2-40B4-BE49-F238E27FC236}">
                  <a16:creationId xmlns:a16="http://schemas.microsoft.com/office/drawing/2014/main" id="{43587F3A-7F33-0D4E-B5EF-8107A78E8774}"/>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9" name="Picture 38">
              <a:extLst>
                <a:ext uri="{FF2B5EF4-FFF2-40B4-BE49-F238E27FC236}">
                  <a16:creationId xmlns:a16="http://schemas.microsoft.com/office/drawing/2014/main" id="{CE51213A-45C4-5343-83B1-406BADEFAECA}"/>
                </a:ext>
              </a:extLst>
            </p:cNvPr>
            <p:cNvPicPr>
              <a:picLocks noChangeAspect="1"/>
            </p:cNvPicPr>
            <p:nvPr/>
          </p:nvPicPr>
          <p:blipFill>
            <a:blip r:embed="rId11"/>
            <a:stretch>
              <a:fillRect/>
            </a:stretch>
          </p:blipFill>
          <p:spPr>
            <a:xfrm>
              <a:off x="3603807" y="4654942"/>
              <a:ext cx="542155" cy="750225"/>
            </a:xfrm>
            <a:prstGeom prst="rect">
              <a:avLst/>
            </a:prstGeom>
          </p:spPr>
        </p:pic>
        <p:sp>
          <p:nvSpPr>
            <p:cNvPr id="41" name="Title 1">
              <a:extLst>
                <a:ext uri="{FF2B5EF4-FFF2-40B4-BE49-F238E27FC236}">
                  <a16:creationId xmlns:a16="http://schemas.microsoft.com/office/drawing/2014/main" id="{BD756FDC-89AE-D44F-B97E-59EE4AB89814}"/>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5" name="Group 164">
            <a:extLst>
              <a:ext uri="{FF2B5EF4-FFF2-40B4-BE49-F238E27FC236}">
                <a16:creationId xmlns:a16="http://schemas.microsoft.com/office/drawing/2014/main" id="{97AAB0A7-2FDE-E24F-85E5-FEF63298BC94}"/>
              </a:ext>
            </a:extLst>
          </p:cNvPr>
          <p:cNvGrpSpPr/>
          <p:nvPr/>
        </p:nvGrpSpPr>
        <p:grpSpPr>
          <a:xfrm>
            <a:off x="8506773" y="4062002"/>
            <a:ext cx="4726904" cy="2155861"/>
            <a:chOff x="-828098" y="1962579"/>
            <a:chExt cx="4726904" cy="2155861"/>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rot="2450122">
              <a:off x="-573108" y="2893961"/>
              <a:ext cx="74871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828098" y="1962579"/>
              <a:ext cx="4726904" cy="2155861"/>
              <a:chOff x="-828098" y="1962579"/>
              <a:chExt cx="4726904" cy="2155861"/>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12"/>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cxnSpLocks/>
              </p:cNvCxnSpPr>
              <p:nvPr/>
            </p:nvCxnSpPr>
            <p:spPr>
              <a:xfrm>
                <a:off x="-828098" y="1962579"/>
                <a:ext cx="1201227" cy="1401946"/>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7" name="Title 1">
                <a:extLst>
                  <a:ext uri="{FF2B5EF4-FFF2-40B4-BE49-F238E27FC236}">
                    <a16:creationId xmlns:a16="http://schemas.microsoft.com/office/drawing/2014/main" id="{35D5EC3D-6BD0-744C-8F72-ADA86FFBD5C1}"/>
                  </a:ext>
                </a:extLst>
              </p:cNvPr>
              <p:cNvSpPr txBox="1">
                <a:spLocks/>
              </p:cNvSpPr>
              <p:nvPr/>
            </p:nvSpPr>
            <p:spPr>
              <a:xfrm>
                <a:off x="3195331" y="3625690"/>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ILB</a:t>
                </a:r>
              </a:p>
            </p:txBody>
          </p: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76" name="Group 175">
            <a:extLst>
              <a:ext uri="{FF2B5EF4-FFF2-40B4-BE49-F238E27FC236}">
                <a16:creationId xmlns:a16="http://schemas.microsoft.com/office/drawing/2014/main" id="{799447F6-52C6-3D48-AC0C-C152EBB47E6A}"/>
              </a:ext>
            </a:extLst>
          </p:cNvPr>
          <p:cNvGrpSpPr/>
          <p:nvPr/>
        </p:nvGrpSpPr>
        <p:grpSpPr>
          <a:xfrm>
            <a:off x="2853413" y="2047357"/>
            <a:ext cx="2566488" cy="4468010"/>
            <a:chOff x="3349806" y="2047357"/>
            <a:chExt cx="2566488" cy="4468010"/>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2399045" y="2998118"/>
              <a:ext cx="4468010" cy="2566488"/>
              <a:chOff x="4770167" y="950615"/>
              <a:chExt cx="5834755" cy="3159041"/>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12"/>
              <a:stretch>
                <a:fillRect/>
              </a:stretch>
            </p:blipFill>
            <p:spPr>
              <a:xfrm rot="16200000">
                <a:off x="4770167" y="1308588"/>
                <a:ext cx="388772"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5117396" y="1277663"/>
                <a:ext cx="5487526" cy="2831993"/>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4008312" y="1786641"/>
                <a:ext cx="1873014" cy="200962"/>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6200000">
                <a:off x="8982215" y="2154394"/>
                <a:ext cx="342326" cy="342327"/>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9555387" y="2106302"/>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9677927" y="2173524"/>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8265094" y="1579320"/>
                <a:ext cx="2219131" cy="2078274"/>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7465248" y="1832499"/>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477494" y="4682666"/>
              <a:ext cx="446525" cy="359830"/>
              <a:chOff x="3273467" y="8522572"/>
              <a:chExt cx="446525"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73467" y="8522572"/>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345163" y="8660855"/>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grpSp>
        <p:nvGrpSpPr>
          <p:cNvPr id="175" name="Group 174">
            <a:extLst>
              <a:ext uri="{FF2B5EF4-FFF2-40B4-BE49-F238E27FC236}">
                <a16:creationId xmlns:a16="http://schemas.microsoft.com/office/drawing/2014/main" id="{987734EE-6BB1-8541-9210-70EF7838D974}"/>
              </a:ext>
            </a:extLst>
          </p:cNvPr>
          <p:cNvGrpSpPr/>
          <p:nvPr/>
        </p:nvGrpSpPr>
        <p:grpSpPr>
          <a:xfrm>
            <a:off x="9119428" y="3122005"/>
            <a:ext cx="1430579" cy="883461"/>
            <a:chOff x="9119428" y="3122005"/>
            <a:chExt cx="1430579" cy="883461"/>
          </a:xfrm>
        </p:grpSpPr>
        <p:sp>
          <p:nvSpPr>
            <p:cNvPr id="157" name="Title 1">
              <a:extLst>
                <a:ext uri="{FF2B5EF4-FFF2-40B4-BE49-F238E27FC236}">
                  <a16:creationId xmlns:a16="http://schemas.microsoft.com/office/drawing/2014/main" id="{067EEDBD-8AF9-5546-871C-DBE52BE86759}"/>
                </a:ext>
              </a:extLst>
            </p:cNvPr>
            <p:cNvSpPr txBox="1">
              <a:spLocks/>
            </p:cNvSpPr>
            <p:nvPr/>
          </p:nvSpPr>
          <p:spPr>
            <a:xfrm rot="1463176">
              <a:off x="9119428" y="3122005"/>
              <a:ext cx="69871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:9000, :443</a:t>
              </a:r>
            </a:p>
          </p:txBody>
        </p:sp>
        <p:grpSp>
          <p:nvGrpSpPr>
            <p:cNvPr id="172" name="Group 171">
              <a:extLst>
                <a:ext uri="{FF2B5EF4-FFF2-40B4-BE49-F238E27FC236}">
                  <a16:creationId xmlns:a16="http://schemas.microsoft.com/office/drawing/2014/main" id="{D0A659F6-0CAE-9B49-956F-16C921CC800E}"/>
                </a:ext>
              </a:extLst>
            </p:cNvPr>
            <p:cNvGrpSpPr/>
            <p:nvPr/>
          </p:nvGrpSpPr>
          <p:grpSpPr>
            <a:xfrm>
              <a:off x="10103482" y="3645636"/>
              <a:ext cx="446525" cy="359830"/>
              <a:chOff x="3444474" y="6185037"/>
              <a:chExt cx="446525" cy="359830"/>
            </a:xfrm>
          </p:grpSpPr>
          <p:pic>
            <p:nvPicPr>
              <p:cNvPr id="173" name="Graphic 172">
                <a:extLst>
                  <a:ext uri="{FF2B5EF4-FFF2-40B4-BE49-F238E27FC236}">
                    <a16:creationId xmlns:a16="http://schemas.microsoft.com/office/drawing/2014/main" id="{EB0400AE-A134-CB48-A961-64DC3BAA5E57}"/>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44474" y="6185037"/>
                <a:ext cx="381759" cy="359830"/>
              </a:xfrm>
              <a:prstGeom prst="rect">
                <a:avLst/>
              </a:prstGeom>
            </p:spPr>
          </p:pic>
          <p:sp>
            <p:nvSpPr>
              <p:cNvPr id="174" name="Title 1">
                <a:extLst>
                  <a:ext uri="{FF2B5EF4-FFF2-40B4-BE49-F238E27FC236}">
                    <a16:creationId xmlns:a16="http://schemas.microsoft.com/office/drawing/2014/main" id="{1972E7FF-C320-9748-B1FB-06DC92E62E0C}"/>
                  </a:ext>
                </a:extLst>
              </p:cNvPr>
              <p:cNvSpPr txBox="1">
                <a:spLocks/>
              </p:cNvSpPr>
              <p:nvPr/>
            </p:nvSpPr>
            <p:spPr>
              <a:xfrm>
                <a:off x="3516170" y="6323320"/>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E7113E68-961B-C148-8FDA-023C4531B984}"/>
              </a:ext>
            </a:extLst>
          </p:cNvPr>
          <p:cNvSpPr/>
          <p:nvPr/>
        </p:nvSpPr>
        <p:spPr bwMode="auto">
          <a:xfrm rot="5400000">
            <a:off x="5669566" y="2574331"/>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9D0CDAEF-B38C-DB4E-AF74-679A4AF0C796}"/>
              </a:ext>
            </a:extLst>
          </p:cNvPr>
          <p:cNvSpPr txBox="1">
            <a:spLocks/>
          </p:cNvSpPr>
          <p:nvPr/>
        </p:nvSpPr>
        <p:spPr>
          <a:xfrm>
            <a:off x="7475022" y="1791425"/>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05" name="Rectangle: Rounded Corners 77">
            <a:extLst>
              <a:ext uri="{FF2B5EF4-FFF2-40B4-BE49-F238E27FC236}">
                <a16:creationId xmlns:a16="http://schemas.microsoft.com/office/drawing/2014/main" id="{4F51C445-C860-8F42-9266-9680B0BA0911}"/>
              </a:ext>
            </a:extLst>
          </p:cNvPr>
          <p:cNvSpPr/>
          <p:nvPr/>
        </p:nvSpPr>
        <p:spPr bwMode="auto">
          <a:xfrm>
            <a:off x="6490141" y="4005466"/>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6" name="Rectangle: Rounded Corners 77">
            <a:extLst>
              <a:ext uri="{FF2B5EF4-FFF2-40B4-BE49-F238E27FC236}">
                <a16:creationId xmlns:a16="http://schemas.microsoft.com/office/drawing/2014/main" id="{FA56F9EC-E7A2-C24E-B3B9-695F4156C555}"/>
              </a:ext>
            </a:extLst>
          </p:cNvPr>
          <p:cNvSpPr/>
          <p:nvPr/>
        </p:nvSpPr>
        <p:spPr bwMode="auto">
          <a:xfrm>
            <a:off x="6502867" y="2313248"/>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07" name="Title 1">
            <a:extLst>
              <a:ext uri="{FF2B5EF4-FFF2-40B4-BE49-F238E27FC236}">
                <a16:creationId xmlns:a16="http://schemas.microsoft.com/office/drawing/2014/main" id="{CD57BBD4-63BE-4948-82A3-52ED959C15E6}"/>
              </a:ext>
            </a:extLst>
          </p:cNvPr>
          <p:cNvSpPr txBox="1">
            <a:spLocks/>
          </p:cNvSpPr>
          <p:nvPr/>
        </p:nvSpPr>
        <p:spPr>
          <a:xfrm>
            <a:off x="7310574" y="3832831"/>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08" name="Graphic 107">
            <a:extLst>
              <a:ext uri="{FF2B5EF4-FFF2-40B4-BE49-F238E27FC236}">
                <a16:creationId xmlns:a16="http://schemas.microsoft.com/office/drawing/2014/main" id="{425038C3-7680-5842-A806-71E3E41A2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8635" y="2723998"/>
            <a:ext cx="325832" cy="325832"/>
          </a:xfrm>
          <a:prstGeom prst="rect">
            <a:avLst/>
          </a:prstGeom>
        </p:spPr>
      </p:pic>
      <p:pic>
        <p:nvPicPr>
          <p:cNvPr id="109" name="Graphic 108">
            <a:extLst>
              <a:ext uri="{FF2B5EF4-FFF2-40B4-BE49-F238E27FC236}">
                <a16:creationId xmlns:a16="http://schemas.microsoft.com/office/drawing/2014/main" id="{FEE29315-1666-E842-B233-A646617925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765495" y="2731391"/>
            <a:ext cx="469900" cy="469900"/>
          </a:xfrm>
          <a:prstGeom prst="rect">
            <a:avLst/>
          </a:prstGeom>
        </p:spPr>
      </p:pic>
      <p:sp>
        <p:nvSpPr>
          <p:cNvPr id="110" name="Title 1">
            <a:extLst>
              <a:ext uri="{FF2B5EF4-FFF2-40B4-BE49-F238E27FC236}">
                <a16:creationId xmlns:a16="http://schemas.microsoft.com/office/drawing/2014/main" id="{0D10C354-32D4-6940-9527-B94D70C76242}"/>
              </a:ext>
            </a:extLst>
          </p:cNvPr>
          <p:cNvSpPr txBox="1">
            <a:spLocks/>
          </p:cNvSpPr>
          <p:nvPr/>
        </p:nvSpPr>
        <p:spPr>
          <a:xfrm>
            <a:off x="7411184" y="3093399"/>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err="1">
                <a:solidFill>
                  <a:srgbClr val="000000"/>
                </a:solidFill>
                <a:latin typeface="Segoe UI Semibold" panose="020B0702040204020203" pitchFamily="34" charset="0"/>
                <a:cs typeface="Segoe UI Semibold" panose="020B0702040204020203" pitchFamily="34" charset="0"/>
              </a:rPr>
              <a:t>AzFWInternalIP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
        <p:nvSpPr>
          <p:cNvPr id="112" name="Title 1">
            <a:extLst>
              <a:ext uri="{FF2B5EF4-FFF2-40B4-BE49-F238E27FC236}">
                <a16:creationId xmlns:a16="http://schemas.microsoft.com/office/drawing/2014/main" id="{D0F511EC-C35D-A94B-8318-DDA58B99CFB3}"/>
              </a:ext>
            </a:extLst>
          </p:cNvPr>
          <p:cNvSpPr txBox="1">
            <a:spLocks/>
          </p:cNvSpPr>
          <p:nvPr/>
        </p:nvSpPr>
        <p:spPr>
          <a:xfrm>
            <a:off x="4990010" y="4686613"/>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13" name="Graphic 112">
            <a:extLst>
              <a:ext uri="{FF2B5EF4-FFF2-40B4-BE49-F238E27FC236}">
                <a16:creationId xmlns:a16="http://schemas.microsoft.com/office/drawing/2014/main" id="{F5A5FCFA-26CA-A140-92AB-38ABF5258CC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flipH="1">
            <a:off x="4980142" y="4139953"/>
            <a:ext cx="427210" cy="469900"/>
          </a:xfrm>
          <a:prstGeom prst="rect">
            <a:avLst/>
          </a:prstGeom>
        </p:spPr>
      </p:pic>
      <p:cxnSp>
        <p:nvCxnSpPr>
          <p:cNvPr id="117" name="Straight Arrow Connector 116">
            <a:extLst>
              <a:ext uri="{FF2B5EF4-FFF2-40B4-BE49-F238E27FC236}">
                <a16:creationId xmlns:a16="http://schemas.microsoft.com/office/drawing/2014/main" id="{97B16ECF-F4F9-F54B-812E-E1F432E6780D}"/>
              </a:ext>
            </a:extLst>
          </p:cNvPr>
          <p:cNvCxnSpPr>
            <a:cxnSpLocks/>
          </p:cNvCxnSpPr>
          <p:nvPr/>
        </p:nvCxnSpPr>
        <p:spPr>
          <a:xfrm flipV="1">
            <a:off x="5244580" y="3187726"/>
            <a:ext cx="1327142" cy="1330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7253E8F-290F-A245-B843-E4AA0B5EC01E}"/>
              </a:ext>
            </a:extLst>
          </p:cNvPr>
          <p:cNvCxnSpPr>
            <a:cxnSpLocks/>
          </p:cNvCxnSpPr>
          <p:nvPr/>
        </p:nvCxnSpPr>
        <p:spPr>
          <a:xfrm flipV="1">
            <a:off x="8612074" y="1907413"/>
            <a:ext cx="1429814" cy="84343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C4503698-2529-C34D-B7A7-4656F72E9699}"/>
              </a:ext>
            </a:extLst>
          </p:cNvPr>
          <p:cNvCxnSpPr>
            <a:cxnSpLocks/>
            <a:endCxn id="173" idx="1"/>
          </p:cNvCxnSpPr>
          <p:nvPr/>
        </p:nvCxnSpPr>
        <p:spPr>
          <a:xfrm>
            <a:off x="8612074" y="2947592"/>
            <a:ext cx="1491408" cy="877959"/>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D1538AF6-CF2B-AF4A-9B64-0084A078BC3C}"/>
              </a:ext>
            </a:extLst>
          </p:cNvPr>
          <p:cNvCxnSpPr>
            <a:cxnSpLocks/>
          </p:cNvCxnSpPr>
          <p:nvPr/>
        </p:nvCxnSpPr>
        <p:spPr>
          <a:xfrm flipH="1" flipV="1">
            <a:off x="6889535" y="3547107"/>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9" name="Rectangle: Rounded Corners 77">
            <a:extLst>
              <a:ext uri="{FF2B5EF4-FFF2-40B4-BE49-F238E27FC236}">
                <a16:creationId xmlns:a16="http://schemas.microsoft.com/office/drawing/2014/main" id="{2D2D2FE5-BE2D-6149-B0E8-CE0987E22512}"/>
              </a:ext>
            </a:extLst>
          </p:cNvPr>
          <p:cNvSpPr/>
          <p:nvPr/>
        </p:nvSpPr>
        <p:spPr bwMode="auto">
          <a:xfrm>
            <a:off x="3140794" y="2803708"/>
            <a:ext cx="1924949" cy="138500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3" name="Title 1">
            <a:extLst>
              <a:ext uri="{FF2B5EF4-FFF2-40B4-BE49-F238E27FC236}">
                <a16:creationId xmlns:a16="http://schemas.microsoft.com/office/drawing/2014/main" id="{2801699A-C16A-B64C-BE20-9EAF500BC02C}"/>
              </a:ext>
            </a:extLst>
          </p:cNvPr>
          <p:cNvSpPr txBox="1">
            <a:spLocks/>
          </p:cNvSpPr>
          <p:nvPr/>
        </p:nvSpPr>
        <p:spPr>
          <a:xfrm>
            <a:off x="4153674" y="2592700"/>
            <a:ext cx="1207312"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Ingress-Subnet</a:t>
            </a:r>
          </a:p>
        </p:txBody>
      </p:sp>
      <p:pic>
        <p:nvPicPr>
          <p:cNvPr id="104" name="Graphic 103">
            <a:extLst>
              <a:ext uri="{FF2B5EF4-FFF2-40B4-BE49-F238E27FC236}">
                <a16:creationId xmlns:a16="http://schemas.microsoft.com/office/drawing/2014/main" id="{02C3A75F-AF21-AE4E-A11F-D37552FA6C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88688" y="3450562"/>
            <a:ext cx="469900" cy="469900"/>
          </a:xfrm>
          <a:prstGeom prst="rect">
            <a:avLst/>
          </a:prstGeom>
        </p:spPr>
      </p:pic>
      <p:grpSp>
        <p:nvGrpSpPr>
          <p:cNvPr id="111" name="Group 110">
            <a:extLst>
              <a:ext uri="{FF2B5EF4-FFF2-40B4-BE49-F238E27FC236}">
                <a16:creationId xmlns:a16="http://schemas.microsoft.com/office/drawing/2014/main" id="{098E8590-855A-494D-B7EF-29F10A5C38B7}"/>
              </a:ext>
            </a:extLst>
          </p:cNvPr>
          <p:cNvGrpSpPr/>
          <p:nvPr/>
        </p:nvGrpSpPr>
        <p:grpSpPr>
          <a:xfrm>
            <a:off x="3396536" y="3212559"/>
            <a:ext cx="797528" cy="639433"/>
            <a:chOff x="3710440" y="1880706"/>
            <a:chExt cx="797528" cy="639433"/>
          </a:xfrm>
        </p:grpSpPr>
        <p:pic>
          <p:nvPicPr>
            <p:cNvPr id="115" name="Graphic 114">
              <a:extLst>
                <a:ext uri="{FF2B5EF4-FFF2-40B4-BE49-F238E27FC236}">
                  <a16:creationId xmlns:a16="http://schemas.microsoft.com/office/drawing/2014/main" id="{3107DF7A-7C73-3143-8A88-43B108A30D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87392" y="2194307"/>
              <a:ext cx="325832" cy="325832"/>
            </a:xfrm>
            <a:prstGeom prst="rect">
              <a:avLst/>
            </a:prstGeom>
          </p:spPr>
        </p:pic>
        <p:sp>
          <p:nvSpPr>
            <p:cNvPr id="116" name="Title 1">
              <a:extLst>
                <a:ext uri="{FF2B5EF4-FFF2-40B4-BE49-F238E27FC236}">
                  <a16:creationId xmlns:a16="http://schemas.microsoft.com/office/drawing/2014/main" id="{7C6F57E5-936F-1846-81A0-18EF73BF08AB}"/>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Private IP</a:t>
              </a:r>
            </a:p>
          </p:txBody>
        </p:sp>
      </p:grpSp>
      <p:pic>
        <p:nvPicPr>
          <p:cNvPr id="118" name="Graphic 117">
            <a:extLst>
              <a:ext uri="{FF2B5EF4-FFF2-40B4-BE49-F238E27FC236}">
                <a16:creationId xmlns:a16="http://schemas.microsoft.com/office/drawing/2014/main" id="{BC2F7999-03DC-5A42-8A2D-7441F8003D1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963140" y="3201150"/>
            <a:ext cx="381759" cy="359830"/>
          </a:xfrm>
          <a:prstGeom prst="rect">
            <a:avLst/>
          </a:prstGeom>
        </p:spPr>
      </p:pic>
      <p:cxnSp>
        <p:nvCxnSpPr>
          <p:cNvPr id="120" name="Straight Arrow Connector 119">
            <a:extLst>
              <a:ext uri="{FF2B5EF4-FFF2-40B4-BE49-F238E27FC236}">
                <a16:creationId xmlns:a16="http://schemas.microsoft.com/office/drawing/2014/main" id="{08629872-27E8-3741-92A0-5AAD1DD2015F}"/>
              </a:ext>
            </a:extLst>
          </p:cNvPr>
          <p:cNvCxnSpPr>
            <a:cxnSpLocks/>
          </p:cNvCxnSpPr>
          <p:nvPr/>
        </p:nvCxnSpPr>
        <p:spPr>
          <a:xfrm flipH="1">
            <a:off x="3876948" y="3957107"/>
            <a:ext cx="223717" cy="56105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F56E6C5-CC90-2E45-9E89-1245971E8A4B}"/>
              </a:ext>
            </a:extLst>
          </p:cNvPr>
          <p:cNvCxnSpPr>
            <a:cxnSpLocks/>
          </p:cNvCxnSpPr>
          <p:nvPr/>
        </p:nvCxnSpPr>
        <p:spPr>
          <a:xfrm>
            <a:off x="4202962" y="4009299"/>
            <a:ext cx="5899" cy="53862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2F933EE-3F64-8C49-9701-1CFB6413FDAD}"/>
              </a:ext>
            </a:extLst>
          </p:cNvPr>
          <p:cNvCxnSpPr>
            <a:cxnSpLocks/>
          </p:cNvCxnSpPr>
          <p:nvPr/>
        </p:nvCxnSpPr>
        <p:spPr>
          <a:xfrm>
            <a:off x="4330013" y="4011670"/>
            <a:ext cx="189902" cy="48107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25" name="Title 1">
            <a:extLst>
              <a:ext uri="{FF2B5EF4-FFF2-40B4-BE49-F238E27FC236}">
                <a16:creationId xmlns:a16="http://schemas.microsoft.com/office/drawing/2014/main" id="{762568CC-8567-D34E-BE95-626DA481BF28}"/>
              </a:ext>
            </a:extLst>
          </p:cNvPr>
          <p:cNvSpPr txBox="1">
            <a:spLocks/>
          </p:cNvSpPr>
          <p:nvPr/>
        </p:nvSpPr>
        <p:spPr>
          <a:xfrm>
            <a:off x="4278052" y="3559880"/>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ILB</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26" name="Straight Arrow Connector 125">
            <a:extLst>
              <a:ext uri="{FF2B5EF4-FFF2-40B4-BE49-F238E27FC236}">
                <a16:creationId xmlns:a16="http://schemas.microsoft.com/office/drawing/2014/main" id="{DFAD579C-25F2-764A-BF73-A07F4739696A}"/>
              </a:ext>
            </a:extLst>
          </p:cNvPr>
          <p:cNvCxnSpPr>
            <a:cxnSpLocks/>
            <a:endCxn id="99" idx="3"/>
          </p:cNvCxnSpPr>
          <p:nvPr/>
        </p:nvCxnSpPr>
        <p:spPr>
          <a:xfrm flipH="1">
            <a:off x="5065743" y="3012093"/>
            <a:ext cx="1413196" cy="4841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AEDFA7E-A668-0342-8508-578BA3ED2DC6}"/>
              </a:ext>
            </a:extLst>
          </p:cNvPr>
          <p:cNvCxnSpPr>
            <a:cxnSpLocks/>
          </p:cNvCxnSpPr>
          <p:nvPr/>
        </p:nvCxnSpPr>
        <p:spPr>
          <a:xfrm flipH="1">
            <a:off x="8293021" y="1662326"/>
            <a:ext cx="1792872" cy="113051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C1F5009-F6E6-3744-B361-735975D03073}"/>
              </a:ext>
            </a:extLst>
          </p:cNvPr>
          <p:cNvCxnSpPr>
            <a:cxnSpLocks/>
          </p:cNvCxnSpPr>
          <p:nvPr/>
        </p:nvCxnSpPr>
        <p:spPr>
          <a:xfrm flipH="1" flipV="1">
            <a:off x="8338659" y="3167864"/>
            <a:ext cx="1382702" cy="18933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9F4B7C13-5169-A24E-B786-8409487D0AD6}"/>
              </a:ext>
            </a:extLst>
          </p:cNvPr>
          <p:cNvCxnSpPr>
            <a:cxnSpLocks/>
          </p:cNvCxnSpPr>
          <p:nvPr/>
        </p:nvCxnSpPr>
        <p:spPr>
          <a:xfrm>
            <a:off x="8503301" y="3176349"/>
            <a:ext cx="1821992" cy="158662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C4FE47DF-5C35-D647-8B92-3C559B409293}"/>
              </a:ext>
            </a:extLst>
          </p:cNvPr>
          <p:cNvGrpSpPr/>
          <p:nvPr/>
        </p:nvGrpSpPr>
        <p:grpSpPr>
          <a:xfrm>
            <a:off x="1306937" y="3639415"/>
            <a:ext cx="1541040" cy="997005"/>
            <a:chOff x="4160757" y="5451790"/>
            <a:chExt cx="1388734" cy="1103165"/>
          </a:xfrm>
        </p:grpSpPr>
        <p:pic>
          <p:nvPicPr>
            <p:cNvPr id="131" name="Picture 130">
              <a:extLst>
                <a:ext uri="{FF2B5EF4-FFF2-40B4-BE49-F238E27FC236}">
                  <a16:creationId xmlns:a16="http://schemas.microsoft.com/office/drawing/2014/main" id="{A4EA0A11-E94F-E643-A784-86D476E1DAAE}"/>
                </a:ext>
              </a:extLst>
            </p:cNvPr>
            <p:cNvPicPr>
              <a:picLocks noChangeAspect="1"/>
            </p:cNvPicPr>
            <p:nvPr/>
          </p:nvPicPr>
          <p:blipFill>
            <a:blip r:embed="rId25"/>
            <a:stretch>
              <a:fillRect/>
            </a:stretch>
          </p:blipFill>
          <p:spPr>
            <a:xfrm>
              <a:off x="4847891" y="5451790"/>
              <a:ext cx="693693" cy="1045500"/>
            </a:xfrm>
            <a:prstGeom prst="rect">
              <a:avLst/>
            </a:prstGeom>
          </p:spPr>
        </p:pic>
        <p:sp>
          <p:nvSpPr>
            <p:cNvPr id="132" name="Title 1">
              <a:extLst>
                <a:ext uri="{FF2B5EF4-FFF2-40B4-BE49-F238E27FC236}">
                  <a16:creationId xmlns:a16="http://schemas.microsoft.com/office/drawing/2014/main" id="{2D3B79C1-9C0A-B14B-A452-E19276AF3A04}"/>
                </a:ext>
              </a:extLst>
            </p:cNvPr>
            <p:cNvSpPr txBox="1">
              <a:spLocks/>
            </p:cNvSpPr>
            <p:nvPr/>
          </p:nvSpPr>
          <p:spPr>
            <a:xfrm>
              <a:off x="4846016" y="5506936"/>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133" name="Graphic 132">
              <a:extLst>
                <a:ext uri="{FF2B5EF4-FFF2-40B4-BE49-F238E27FC236}">
                  <a16:creationId xmlns:a16="http://schemas.microsoft.com/office/drawing/2014/main" id="{DD00B7E5-B2C5-AD48-99B2-CF8B9824B0C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335795" y="5657746"/>
              <a:ext cx="468000" cy="616571"/>
            </a:xfrm>
            <a:prstGeom prst="rect">
              <a:avLst/>
            </a:prstGeom>
          </p:spPr>
        </p:pic>
        <p:sp>
          <p:nvSpPr>
            <p:cNvPr id="134" name="Title 1">
              <a:extLst>
                <a:ext uri="{FF2B5EF4-FFF2-40B4-BE49-F238E27FC236}">
                  <a16:creationId xmlns:a16="http://schemas.microsoft.com/office/drawing/2014/main" id="{0B03D482-D5DC-7E48-8335-15AF36B0774C}"/>
                </a:ext>
              </a:extLst>
            </p:cNvPr>
            <p:cNvSpPr txBox="1">
              <a:spLocks/>
            </p:cNvSpPr>
            <p:nvPr/>
          </p:nvSpPr>
          <p:spPr>
            <a:xfrm>
              <a:off x="4160757" y="6404144"/>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sp>
        <p:nvSpPr>
          <p:cNvPr id="136" name="Title 1">
            <a:extLst>
              <a:ext uri="{FF2B5EF4-FFF2-40B4-BE49-F238E27FC236}">
                <a16:creationId xmlns:a16="http://schemas.microsoft.com/office/drawing/2014/main" id="{5F2AB0B1-10FD-0043-A594-7718A9A02168}"/>
              </a:ext>
            </a:extLst>
          </p:cNvPr>
          <p:cNvSpPr txBox="1">
            <a:spLocks/>
          </p:cNvSpPr>
          <p:nvPr/>
        </p:nvSpPr>
        <p:spPr>
          <a:xfrm>
            <a:off x="3049173" y="3332092"/>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pic>
        <p:nvPicPr>
          <p:cNvPr id="137" name="Picture 136">
            <a:extLst>
              <a:ext uri="{FF2B5EF4-FFF2-40B4-BE49-F238E27FC236}">
                <a16:creationId xmlns:a16="http://schemas.microsoft.com/office/drawing/2014/main" id="{567A4319-B486-6A44-9657-4ED3A7317DB5}"/>
              </a:ext>
            </a:extLst>
          </p:cNvPr>
          <p:cNvPicPr>
            <a:picLocks noChangeAspect="1"/>
          </p:cNvPicPr>
          <p:nvPr/>
        </p:nvPicPr>
        <p:blipFill>
          <a:blip r:embed="rId25"/>
          <a:stretch>
            <a:fillRect/>
          </a:stretch>
        </p:blipFill>
        <p:spPr>
          <a:xfrm rot="10800000">
            <a:off x="295107" y="5300013"/>
            <a:ext cx="519806" cy="851502"/>
          </a:xfrm>
          <a:prstGeom prst="rect">
            <a:avLst/>
          </a:prstGeom>
        </p:spPr>
      </p:pic>
      <p:sp>
        <p:nvSpPr>
          <p:cNvPr id="138" name="Title 1">
            <a:extLst>
              <a:ext uri="{FF2B5EF4-FFF2-40B4-BE49-F238E27FC236}">
                <a16:creationId xmlns:a16="http://schemas.microsoft.com/office/drawing/2014/main" id="{1334BD8D-8C51-DB42-B3C4-38354E128249}"/>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35" name="Title 1">
            <a:extLst>
              <a:ext uri="{FF2B5EF4-FFF2-40B4-BE49-F238E27FC236}">
                <a16:creationId xmlns:a16="http://schemas.microsoft.com/office/drawing/2014/main" id="{9884D647-E5F0-7D47-9369-945A81A9456B}"/>
              </a:ext>
            </a:extLst>
          </p:cNvPr>
          <p:cNvSpPr txBox="1">
            <a:spLocks/>
          </p:cNvSpPr>
          <p:nvPr/>
        </p:nvSpPr>
        <p:spPr>
          <a:xfrm>
            <a:off x="6760451" y="3267413"/>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sp>
        <p:nvSpPr>
          <p:cNvPr id="139" name="Title 1">
            <a:extLst>
              <a:ext uri="{FF2B5EF4-FFF2-40B4-BE49-F238E27FC236}">
                <a16:creationId xmlns:a16="http://schemas.microsoft.com/office/drawing/2014/main" id="{D06B5287-C2F5-7D45-8F62-719CC27A591B}"/>
              </a:ext>
            </a:extLst>
          </p:cNvPr>
          <p:cNvSpPr txBox="1">
            <a:spLocks/>
          </p:cNvSpPr>
          <p:nvPr/>
        </p:nvSpPr>
        <p:spPr>
          <a:xfrm>
            <a:off x="7563584" y="3245799"/>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166435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AKS with Ingress Subnet + WAF (APP GW)</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165" name="Group 164">
            <a:extLst>
              <a:ext uri="{FF2B5EF4-FFF2-40B4-BE49-F238E27FC236}">
                <a16:creationId xmlns:a16="http://schemas.microsoft.com/office/drawing/2014/main" id="{97AAB0A7-2FDE-E24F-85E5-FEF63298BC94}"/>
              </a:ext>
            </a:extLst>
          </p:cNvPr>
          <p:cNvGrpSpPr/>
          <p:nvPr/>
        </p:nvGrpSpPr>
        <p:grpSpPr>
          <a:xfrm>
            <a:off x="310042" y="2482275"/>
            <a:ext cx="3493177" cy="1636165"/>
            <a:chOff x="310042" y="2482275"/>
            <a:chExt cx="3493177" cy="1636165"/>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a:off x="2395630" y="363243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310042" y="2482275"/>
              <a:ext cx="3493177" cy="1636165"/>
              <a:chOff x="310042" y="2482275"/>
              <a:chExt cx="3493177" cy="1636165"/>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6"/>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stCxn id="67" idx="3"/>
              </p:cNvCxnSpPr>
              <p:nvPr/>
            </p:nvCxnSpPr>
            <p:spPr>
              <a:xfrm flipV="1">
                <a:off x="2183705" y="3511616"/>
                <a:ext cx="1166108" cy="3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A495926-CC79-1C43-A140-B0B04FCC7F00}"/>
                  </a:ext>
                </a:extLst>
              </p:cNvPr>
              <p:cNvCxnSpPr>
                <a:cxnSpLocks/>
                <a:endCxn id="106" idx="1"/>
              </p:cNvCxnSpPr>
              <p:nvPr/>
            </p:nvCxnSpPr>
            <p:spPr>
              <a:xfrm flipV="1">
                <a:off x="2191172" y="2482275"/>
                <a:ext cx="1612047" cy="80229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1" name="Group 10">
            <a:extLst>
              <a:ext uri="{FF2B5EF4-FFF2-40B4-BE49-F238E27FC236}">
                <a16:creationId xmlns:a16="http://schemas.microsoft.com/office/drawing/2014/main" id="{8949ED00-06EB-6643-A902-80E4D386DAF1}"/>
              </a:ext>
            </a:extLst>
          </p:cNvPr>
          <p:cNvGrpSpPr/>
          <p:nvPr/>
        </p:nvGrpSpPr>
        <p:grpSpPr>
          <a:xfrm>
            <a:off x="3263002" y="1242755"/>
            <a:ext cx="2768712" cy="5378119"/>
            <a:chOff x="3349815" y="769698"/>
            <a:chExt cx="2458604" cy="4157654"/>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2500290" y="1619223"/>
              <a:ext cx="4157654" cy="2458604"/>
              <a:chOff x="3101686" y="1083408"/>
              <a:chExt cx="5429465" cy="3026249"/>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6"/>
              <a:stretch>
                <a:fillRect/>
              </a:stretch>
            </p:blipFill>
            <p:spPr>
              <a:xfrm rot="16200000">
                <a:off x="3101685" y="1169827"/>
                <a:ext cx="388773"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3476814" y="1083408"/>
                <a:ext cx="5054337" cy="30262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2785398" y="1972061"/>
                <a:ext cx="1072915" cy="15535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7047790" y="2317571"/>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7570373" y="2269480"/>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692918" y="2336701"/>
                <a:ext cx="115182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6641526" y="1721055"/>
                <a:ext cx="2104002" cy="1596972"/>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6031235" y="1789873"/>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591454" y="3986212"/>
              <a:ext cx="468772" cy="359830"/>
              <a:chOff x="3678057" y="6533640"/>
              <a:chExt cx="468772"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78057" y="6533640"/>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772000" y="6652557"/>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78BF8203-320C-BE48-9214-1B795D26C684}"/>
              </a:ext>
            </a:extLst>
          </p:cNvPr>
          <p:cNvSpPr/>
          <p:nvPr/>
        </p:nvSpPr>
        <p:spPr bwMode="auto">
          <a:xfrm>
            <a:off x="3755322" y="3400859"/>
            <a:ext cx="1924949" cy="138500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32DC79E5-4E6D-2A46-95D0-08C4993ADD5F}"/>
              </a:ext>
            </a:extLst>
          </p:cNvPr>
          <p:cNvSpPr txBox="1">
            <a:spLocks/>
          </p:cNvSpPr>
          <p:nvPr/>
        </p:nvSpPr>
        <p:spPr>
          <a:xfrm>
            <a:off x="4610734" y="3179120"/>
            <a:ext cx="1207312"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Ingress-Subnet</a:t>
            </a:r>
          </a:p>
        </p:txBody>
      </p:sp>
      <p:pic>
        <p:nvPicPr>
          <p:cNvPr id="104" name="Graphic 103">
            <a:extLst>
              <a:ext uri="{FF2B5EF4-FFF2-40B4-BE49-F238E27FC236}">
                <a16:creationId xmlns:a16="http://schemas.microsoft.com/office/drawing/2014/main" id="{D6DCDAE0-5D09-6341-A367-E367D57EC63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03216" y="4047713"/>
            <a:ext cx="469900" cy="469900"/>
          </a:xfrm>
          <a:prstGeom prst="rect">
            <a:avLst/>
          </a:prstGeom>
        </p:spPr>
      </p:pic>
      <p:grpSp>
        <p:nvGrpSpPr>
          <p:cNvPr id="42" name="Group 41">
            <a:extLst>
              <a:ext uri="{FF2B5EF4-FFF2-40B4-BE49-F238E27FC236}">
                <a16:creationId xmlns:a16="http://schemas.microsoft.com/office/drawing/2014/main" id="{96B9D56F-4E5A-874A-9C84-08A99DCF3F5E}"/>
              </a:ext>
            </a:extLst>
          </p:cNvPr>
          <p:cNvGrpSpPr/>
          <p:nvPr/>
        </p:nvGrpSpPr>
        <p:grpSpPr>
          <a:xfrm>
            <a:off x="4011064" y="3809710"/>
            <a:ext cx="797528" cy="639433"/>
            <a:chOff x="3710440" y="1880706"/>
            <a:chExt cx="797528" cy="639433"/>
          </a:xfrm>
        </p:grpSpPr>
        <p:pic>
          <p:nvPicPr>
            <p:cNvPr id="108" name="Graphic 107">
              <a:extLst>
                <a:ext uri="{FF2B5EF4-FFF2-40B4-BE49-F238E27FC236}">
                  <a16:creationId xmlns:a16="http://schemas.microsoft.com/office/drawing/2014/main" id="{CF717A80-CBEE-8F4D-B8CC-BBF8036F809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87392" y="2194307"/>
              <a:ext cx="325832" cy="325832"/>
            </a:xfrm>
            <a:prstGeom prst="rect">
              <a:avLst/>
            </a:prstGeom>
          </p:spPr>
        </p:pic>
        <p:sp>
          <p:nvSpPr>
            <p:cNvPr id="109" name="Title 1">
              <a:extLst>
                <a:ext uri="{FF2B5EF4-FFF2-40B4-BE49-F238E27FC236}">
                  <a16:creationId xmlns:a16="http://schemas.microsoft.com/office/drawing/2014/main" id="{24245520-F4B5-3440-A7C7-61459A7F0ADC}"/>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Private IP</a:t>
              </a:r>
            </a:p>
          </p:txBody>
        </p:sp>
      </p:grpSp>
      <p:cxnSp>
        <p:nvCxnSpPr>
          <p:cNvPr id="119" name="Straight Arrow Connector 118">
            <a:extLst>
              <a:ext uri="{FF2B5EF4-FFF2-40B4-BE49-F238E27FC236}">
                <a16:creationId xmlns:a16="http://schemas.microsoft.com/office/drawing/2014/main" id="{AC8AD3E4-4FF7-AB4E-9DF9-F3BC5028E08E}"/>
              </a:ext>
            </a:extLst>
          </p:cNvPr>
          <p:cNvCxnSpPr>
            <a:cxnSpLocks/>
          </p:cNvCxnSpPr>
          <p:nvPr/>
        </p:nvCxnSpPr>
        <p:spPr>
          <a:xfrm flipH="1">
            <a:off x="4491409" y="4440095"/>
            <a:ext cx="223717" cy="56105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1CAD383-672B-6E46-851C-5FC386DE154F}"/>
              </a:ext>
            </a:extLst>
          </p:cNvPr>
          <p:cNvCxnSpPr>
            <a:cxnSpLocks/>
          </p:cNvCxnSpPr>
          <p:nvPr/>
        </p:nvCxnSpPr>
        <p:spPr>
          <a:xfrm>
            <a:off x="4800506" y="4515925"/>
            <a:ext cx="5899" cy="53862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672AB16-323F-204C-AB9B-6FDCC00F6ACE}"/>
              </a:ext>
            </a:extLst>
          </p:cNvPr>
          <p:cNvCxnSpPr>
            <a:cxnSpLocks/>
          </p:cNvCxnSpPr>
          <p:nvPr/>
        </p:nvCxnSpPr>
        <p:spPr>
          <a:xfrm>
            <a:off x="4882176" y="4456496"/>
            <a:ext cx="189902" cy="48107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03" name="Graphic 102">
            <a:extLst>
              <a:ext uri="{FF2B5EF4-FFF2-40B4-BE49-F238E27FC236}">
                <a16:creationId xmlns:a16="http://schemas.microsoft.com/office/drawing/2014/main" id="{7DB52587-0148-E245-97D7-C63D7C12B2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3827" y="3857693"/>
            <a:ext cx="429911" cy="465457"/>
          </a:xfrm>
          <a:prstGeom prst="rect">
            <a:avLst/>
          </a:prstGeom>
        </p:spPr>
      </p:pic>
      <p:sp>
        <p:nvSpPr>
          <p:cNvPr id="105" name="Title 1">
            <a:extLst>
              <a:ext uri="{FF2B5EF4-FFF2-40B4-BE49-F238E27FC236}">
                <a16:creationId xmlns:a16="http://schemas.microsoft.com/office/drawing/2014/main" id="{85190AF7-561D-D446-AA1B-40AD2BB83CE2}"/>
              </a:ext>
            </a:extLst>
          </p:cNvPr>
          <p:cNvSpPr txBox="1">
            <a:spLocks/>
          </p:cNvSpPr>
          <p:nvPr/>
        </p:nvSpPr>
        <p:spPr>
          <a:xfrm>
            <a:off x="3649619" y="4011518"/>
            <a:ext cx="422107" cy="15324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sp>
        <p:nvSpPr>
          <p:cNvPr id="106" name="Rectangle: Rounded Corners 77">
            <a:extLst>
              <a:ext uri="{FF2B5EF4-FFF2-40B4-BE49-F238E27FC236}">
                <a16:creationId xmlns:a16="http://schemas.microsoft.com/office/drawing/2014/main" id="{100F874C-AA4D-6347-82A9-36D2DE1271E9}"/>
              </a:ext>
            </a:extLst>
          </p:cNvPr>
          <p:cNvSpPr/>
          <p:nvPr/>
        </p:nvSpPr>
        <p:spPr bwMode="auto">
          <a:xfrm>
            <a:off x="3803219" y="1789772"/>
            <a:ext cx="1924949" cy="138500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7" name="Title 1">
            <a:extLst>
              <a:ext uri="{FF2B5EF4-FFF2-40B4-BE49-F238E27FC236}">
                <a16:creationId xmlns:a16="http://schemas.microsoft.com/office/drawing/2014/main" id="{F7454EB1-6389-E64B-A6C3-1266649C074E}"/>
              </a:ext>
            </a:extLst>
          </p:cNvPr>
          <p:cNvSpPr txBox="1">
            <a:spLocks/>
          </p:cNvSpPr>
          <p:nvPr/>
        </p:nvSpPr>
        <p:spPr>
          <a:xfrm>
            <a:off x="4684757" y="1620285"/>
            <a:ext cx="1207312"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WAF-Subnet</a:t>
            </a:r>
          </a:p>
        </p:txBody>
      </p:sp>
      <p:grpSp>
        <p:nvGrpSpPr>
          <p:cNvPr id="111" name="Group 110">
            <a:extLst>
              <a:ext uri="{FF2B5EF4-FFF2-40B4-BE49-F238E27FC236}">
                <a16:creationId xmlns:a16="http://schemas.microsoft.com/office/drawing/2014/main" id="{BBD693DC-EA43-7249-81EE-EAA0F1132499}"/>
              </a:ext>
            </a:extLst>
          </p:cNvPr>
          <p:cNvGrpSpPr/>
          <p:nvPr/>
        </p:nvGrpSpPr>
        <p:grpSpPr>
          <a:xfrm>
            <a:off x="4085087" y="1806735"/>
            <a:ext cx="797528" cy="639433"/>
            <a:chOff x="3710440" y="1880706"/>
            <a:chExt cx="797528" cy="639433"/>
          </a:xfrm>
        </p:grpSpPr>
        <p:pic>
          <p:nvPicPr>
            <p:cNvPr id="113" name="Graphic 112">
              <a:extLst>
                <a:ext uri="{FF2B5EF4-FFF2-40B4-BE49-F238E27FC236}">
                  <a16:creationId xmlns:a16="http://schemas.microsoft.com/office/drawing/2014/main" id="{83C73233-4898-B94D-B149-4191D829A01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87392" y="2194307"/>
              <a:ext cx="325832" cy="325832"/>
            </a:xfrm>
            <a:prstGeom prst="rect">
              <a:avLst/>
            </a:prstGeom>
          </p:spPr>
        </p:pic>
        <p:sp>
          <p:nvSpPr>
            <p:cNvPr id="116" name="Title 1">
              <a:extLst>
                <a:ext uri="{FF2B5EF4-FFF2-40B4-BE49-F238E27FC236}">
                  <a16:creationId xmlns:a16="http://schemas.microsoft.com/office/drawing/2014/main" id="{3F040191-544B-B847-9B4D-0885656EBF0A}"/>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App GW  Private IP</a:t>
              </a:r>
            </a:p>
          </p:txBody>
        </p:sp>
      </p:grpSp>
      <p:pic>
        <p:nvPicPr>
          <p:cNvPr id="121" name="Graphic 120">
            <a:extLst>
              <a:ext uri="{FF2B5EF4-FFF2-40B4-BE49-F238E27FC236}">
                <a16:creationId xmlns:a16="http://schemas.microsoft.com/office/drawing/2014/main" id="{D4B42009-E9B3-3442-9C4B-8D970520AC7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04787" y="1671838"/>
            <a:ext cx="429911" cy="465457"/>
          </a:xfrm>
          <a:prstGeom prst="rect">
            <a:avLst/>
          </a:prstGeom>
        </p:spPr>
      </p:pic>
      <p:sp>
        <p:nvSpPr>
          <p:cNvPr id="126" name="Title 1">
            <a:extLst>
              <a:ext uri="{FF2B5EF4-FFF2-40B4-BE49-F238E27FC236}">
                <a16:creationId xmlns:a16="http://schemas.microsoft.com/office/drawing/2014/main" id="{F3B0FA02-6166-1644-8C57-A9F330155DAD}"/>
              </a:ext>
            </a:extLst>
          </p:cNvPr>
          <p:cNvSpPr txBox="1">
            <a:spLocks/>
          </p:cNvSpPr>
          <p:nvPr/>
        </p:nvSpPr>
        <p:spPr>
          <a:xfrm>
            <a:off x="3710579" y="1825663"/>
            <a:ext cx="422107" cy="15324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pic>
        <p:nvPicPr>
          <p:cNvPr id="47" name="Picture 46">
            <a:extLst>
              <a:ext uri="{FF2B5EF4-FFF2-40B4-BE49-F238E27FC236}">
                <a16:creationId xmlns:a16="http://schemas.microsoft.com/office/drawing/2014/main" id="{960573A8-1C25-5F44-8A07-659EC9A94A46}"/>
              </a:ext>
            </a:extLst>
          </p:cNvPr>
          <p:cNvPicPr>
            <a:picLocks noChangeAspect="1"/>
          </p:cNvPicPr>
          <p:nvPr/>
        </p:nvPicPr>
        <p:blipFill>
          <a:blip r:embed="rId19"/>
          <a:stretch>
            <a:fillRect/>
          </a:stretch>
        </p:blipFill>
        <p:spPr>
          <a:xfrm>
            <a:off x="4533216" y="2546387"/>
            <a:ext cx="468000" cy="411182"/>
          </a:xfrm>
          <a:prstGeom prst="rect">
            <a:avLst/>
          </a:prstGeom>
        </p:spPr>
      </p:pic>
      <p:grpSp>
        <p:nvGrpSpPr>
          <p:cNvPr id="127" name="Group 126">
            <a:extLst>
              <a:ext uri="{FF2B5EF4-FFF2-40B4-BE49-F238E27FC236}">
                <a16:creationId xmlns:a16="http://schemas.microsoft.com/office/drawing/2014/main" id="{F7EB8625-9EDA-594C-B52B-46D4FA36C4B4}"/>
              </a:ext>
            </a:extLst>
          </p:cNvPr>
          <p:cNvGrpSpPr/>
          <p:nvPr/>
        </p:nvGrpSpPr>
        <p:grpSpPr>
          <a:xfrm>
            <a:off x="4903693" y="1802380"/>
            <a:ext cx="797528" cy="639433"/>
            <a:chOff x="3710440" y="1880706"/>
            <a:chExt cx="797528" cy="639433"/>
          </a:xfrm>
        </p:grpSpPr>
        <p:pic>
          <p:nvPicPr>
            <p:cNvPr id="128" name="Graphic 127">
              <a:extLst>
                <a:ext uri="{FF2B5EF4-FFF2-40B4-BE49-F238E27FC236}">
                  <a16:creationId xmlns:a16="http://schemas.microsoft.com/office/drawing/2014/main" id="{B4C82656-E08A-DD4B-96AD-26381B6B968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87392" y="2194307"/>
              <a:ext cx="325832" cy="325832"/>
            </a:xfrm>
            <a:prstGeom prst="rect">
              <a:avLst/>
            </a:prstGeom>
          </p:spPr>
        </p:pic>
        <p:sp>
          <p:nvSpPr>
            <p:cNvPr id="129" name="Title 1">
              <a:extLst>
                <a:ext uri="{FF2B5EF4-FFF2-40B4-BE49-F238E27FC236}">
                  <a16:creationId xmlns:a16="http://schemas.microsoft.com/office/drawing/2014/main" id="{60B3DECD-0BE2-AE44-9C37-BC9D09C13542}"/>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App GW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Public IP</a:t>
              </a:r>
            </a:p>
          </p:txBody>
        </p:sp>
      </p:grpSp>
      <p:cxnSp>
        <p:nvCxnSpPr>
          <p:cNvPr id="130" name="Straight Arrow Connector 129">
            <a:extLst>
              <a:ext uri="{FF2B5EF4-FFF2-40B4-BE49-F238E27FC236}">
                <a16:creationId xmlns:a16="http://schemas.microsoft.com/office/drawing/2014/main" id="{CC8FF60D-C7BE-C440-9E74-8937D4B4078E}"/>
              </a:ext>
            </a:extLst>
          </p:cNvPr>
          <p:cNvCxnSpPr>
            <a:cxnSpLocks/>
            <a:stCxn id="54" idx="1"/>
          </p:cNvCxnSpPr>
          <p:nvPr/>
        </p:nvCxnSpPr>
        <p:spPr>
          <a:xfrm flipH="1">
            <a:off x="5745898" y="1701120"/>
            <a:ext cx="4293114" cy="54787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E673EA0-BE01-0149-8B80-A50CB8D95FCE}"/>
              </a:ext>
            </a:extLst>
          </p:cNvPr>
          <p:cNvCxnSpPr>
            <a:cxnSpLocks/>
          </p:cNvCxnSpPr>
          <p:nvPr/>
        </p:nvCxnSpPr>
        <p:spPr>
          <a:xfrm flipH="1">
            <a:off x="4526897" y="3031185"/>
            <a:ext cx="129916" cy="7551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A4E2C81-B933-8F4B-92CB-3EA2C6F5C407}"/>
              </a:ext>
            </a:extLst>
          </p:cNvPr>
          <p:cNvCxnSpPr>
            <a:cxnSpLocks/>
          </p:cNvCxnSpPr>
          <p:nvPr/>
        </p:nvCxnSpPr>
        <p:spPr>
          <a:xfrm flipH="1">
            <a:off x="4738483" y="3025361"/>
            <a:ext cx="7278" cy="77820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C404A84-6529-FE42-9D44-71C6A5586FC0}"/>
              </a:ext>
            </a:extLst>
          </p:cNvPr>
          <p:cNvCxnSpPr>
            <a:cxnSpLocks/>
          </p:cNvCxnSpPr>
          <p:nvPr/>
        </p:nvCxnSpPr>
        <p:spPr>
          <a:xfrm>
            <a:off x="4871947" y="3035245"/>
            <a:ext cx="70273" cy="73698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nvGrpSpPr>
          <p:cNvPr id="134" name="Group 133">
            <a:extLst>
              <a:ext uri="{FF2B5EF4-FFF2-40B4-BE49-F238E27FC236}">
                <a16:creationId xmlns:a16="http://schemas.microsoft.com/office/drawing/2014/main" id="{D2B02533-C5B0-D149-B012-0BCE120694A8}"/>
              </a:ext>
            </a:extLst>
          </p:cNvPr>
          <p:cNvGrpSpPr/>
          <p:nvPr/>
        </p:nvGrpSpPr>
        <p:grpSpPr>
          <a:xfrm>
            <a:off x="7090698" y="4550163"/>
            <a:ext cx="1763273" cy="1069703"/>
            <a:chOff x="2475422" y="4654942"/>
            <a:chExt cx="1763273" cy="1069703"/>
          </a:xfrm>
        </p:grpSpPr>
        <p:pic>
          <p:nvPicPr>
            <p:cNvPr id="135" name="Picture 134" descr="A picture containing game, table, mirror&#10;&#10;Description automatically generated">
              <a:extLst>
                <a:ext uri="{FF2B5EF4-FFF2-40B4-BE49-F238E27FC236}">
                  <a16:creationId xmlns:a16="http://schemas.microsoft.com/office/drawing/2014/main" id="{6C77AFA8-83BF-6B49-902C-30ADD6738BE9}"/>
                </a:ext>
              </a:extLst>
            </p:cNvPr>
            <p:cNvPicPr>
              <a:picLocks noChangeAspect="1"/>
            </p:cNvPicPr>
            <p:nvPr/>
          </p:nvPicPr>
          <p:blipFill>
            <a:blip r:embed="rId20"/>
            <a:stretch>
              <a:fillRect/>
            </a:stretch>
          </p:blipFill>
          <p:spPr>
            <a:xfrm>
              <a:off x="2544277" y="4717566"/>
              <a:ext cx="774700" cy="774700"/>
            </a:xfrm>
            <a:prstGeom prst="rect">
              <a:avLst/>
            </a:prstGeom>
          </p:spPr>
        </p:pic>
        <p:sp>
          <p:nvSpPr>
            <p:cNvPr id="136" name="Title 1">
              <a:extLst>
                <a:ext uri="{FF2B5EF4-FFF2-40B4-BE49-F238E27FC236}">
                  <a16:creationId xmlns:a16="http://schemas.microsoft.com/office/drawing/2014/main" id="{1B4AFA49-D7D8-5841-B46D-9EDB74D2F3BA}"/>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37" name="Picture 136">
              <a:extLst>
                <a:ext uri="{FF2B5EF4-FFF2-40B4-BE49-F238E27FC236}">
                  <a16:creationId xmlns:a16="http://schemas.microsoft.com/office/drawing/2014/main" id="{F0F305FF-DB6B-2F41-A8F9-0248CF5D7115}"/>
                </a:ext>
              </a:extLst>
            </p:cNvPr>
            <p:cNvPicPr>
              <a:picLocks noChangeAspect="1"/>
            </p:cNvPicPr>
            <p:nvPr/>
          </p:nvPicPr>
          <p:blipFill>
            <a:blip r:embed="rId21"/>
            <a:stretch>
              <a:fillRect/>
            </a:stretch>
          </p:blipFill>
          <p:spPr>
            <a:xfrm>
              <a:off x="3603807" y="4654942"/>
              <a:ext cx="542155" cy="750225"/>
            </a:xfrm>
            <a:prstGeom prst="rect">
              <a:avLst/>
            </a:prstGeom>
          </p:spPr>
        </p:pic>
        <p:sp>
          <p:nvSpPr>
            <p:cNvPr id="138" name="Title 1">
              <a:extLst>
                <a:ext uri="{FF2B5EF4-FFF2-40B4-BE49-F238E27FC236}">
                  <a16:creationId xmlns:a16="http://schemas.microsoft.com/office/drawing/2014/main" id="{28922AA4-6C8A-6948-B650-6A219DEA72C7}"/>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9" name="Rectangle: Rounded Corners 77">
            <a:extLst>
              <a:ext uri="{FF2B5EF4-FFF2-40B4-BE49-F238E27FC236}">
                <a16:creationId xmlns:a16="http://schemas.microsoft.com/office/drawing/2014/main" id="{F5E5D0C2-929B-4343-8CCC-4CDFB2A7933A}"/>
              </a:ext>
            </a:extLst>
          </p:cNvPr>
          <p:cNvSpPr/>
          <p:nvPr/>
        </p:nvSpPr>
        <p:spPr bwMode="auto">
          <a:xfrm rot="5400000">
            <a:off x="6257397" y="2953157"/>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3" name="Title 1">
            <a:extLst>
              <a:ext uri="{FF2B5EF4-FFF2-40B4-BE49-F238E27FC236}">
                <a16:creationId xmlns:a16="http://schemas.microsoft.com/office/drawing/2014/main" id="{90AACC74-E66E-2F4F-A3A5-22885F44B2C0}"/>
              </a:ext>
            </a:extLst>
          </p:cNvPr>
          <p:cNvSpPr txBox="1">
            <a:spLocks/>
          </p:cNvSpPr>
          <p:nvPr/>
        </p:nvSpPr>
        <p:spPr>
          <a:xfrm>
            <a:off x="8062853" y="2170251"/>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44" name="Rectangle: Rounded Corners 77">
            <a:extLst>
              <a:ext uri="{FF2B5EF4-FFF2-40B4-BE49-F238E27FC236}">
                <a16:creationId xmlns:a16="http://schemas.microsoft.com/office/drawing/2014/main" id="{56104E0C-B8DA-264C-9CF0-81DAE9432E88}"/>
              </a:ext>
            </a:extLst>
          </p:cNvPr>
          <p:cNvSpPr/>
          <p:nvPr/>
        </p:nvSpPr>
        <p:spPr bwMode="auto">
          <a:xfrm>
            <a:off x="7077972" y="4384292"/>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45" name="Rectangle: Rounded Corners 77">
            <a:extLst>
              <a:ext uri="{FF2B5EF4-FFF2-40B4-BE49-F238E27FC236}">
                <a16:creationId xmlns:a16="http://schemas.microsoft.com/office/drawing/2014/main" id="{023366FC-59CC-0545-B64B-E0141567E176}"/>
              </a:ext>
            </a:extLst>
          </p:cNvPr>
          <p:cNvSpPr/>
          <p:nvPr/>
        </p:nvSpPr>
        <p:spPr bwMode="auto">
          <a:xfrm>
            <a:off x="7090698" y="2692074"/>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46" name="Title 1">
            <a:extLst>
              <a:ext uri="{FF2B5EF4-FFF2-40B4-BE49-F238E27FC236}">
                <a16:creationId xmlns:a16="http://schemas.microsoft.com/office/drawing/2014/main" id="{F8765438-EA75-744F-9A61-980539A485B1}"/>
              </a:ext>
            </a:extLst>
          </p:cNvPr>
          <p:cNvSpPr txBox="1">
            <a:spLocks/>
          </p:cNvSpPr>
          <p:nvPr/>
        </p:nvSpPr>
        <p:spPr>
          <a:xfrm>
            <a:off x="7898405" y="4211657"/>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47" name="Graphic 146">
            <a:extLst>
              <a:ext uri="{FF2B5EF4-FFF2-40B4-BE49-F238E27FC236}">
                <a16:creationId xmlns:a16="http://schemas.microsoft.com/office/drawing/2014/main" id="{458ED589-D71E-EE4F-BD65-D7CAEAED2E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36466" y="3102824"/>
            <a:ext cx="325832" cy="325832"/>
          </a:xfrm>
          <a:prstGeom prst="rect">
            <a:avLst/>
          </a:prstGeom>
        </p:spPr>
      </p:pic>
      <p:pic>
        <p:nvPicPr>
          <p:cNvPr id="148" name="Graphic 147">
            <a:extLst>
              <a:ext uri="{FF2B5EF4-FFF2-40B4-BE49-F238E27FC236}">
                <a16:creationId xmlns:a16="http://schemas.microsoft.com/office/drawing/2014/main" id="{E9BA9B9C-56B6-AA4B-AA74-8C46E2503B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353326" y="3110217"/>
            <a:ext cx="469900" cy="469900"/>
          </a:xfrm>
          <a:prstGeom prst="rect">
            <a:avLst/>
          </a:prstGeom>
        </p:spPr>
      </p:pic>
      <p:sp>
        <p:nvSpPr>
          <p:cNvPr id="149" name="Title 1">
            <a:extLst>
              <a:ext uri="{FF2B5EF4-FFF2-40B4-BE49-F238E27FC236}">
                <a16:creationId xmlns:a16="http://schemas.microsoft.com/office/drawing/2014/main" id="{0B487210-7230-D047-A931-0F22EEB36023}"/>
              </a:ext>
            </a:extLst>
          </p:cNvPr>
          <p:cNvSpPr txBox="1">
            <a:spLocks/>
          </p:cNvSpPr>
          <p:nvPr/>
        </p:nvSpPr>
        <p:spPr>
          <a:xfrm>
            <a:off x="7999015" y="3472225"/>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err="1">
                <a:solidFill>
                  <a:srgbClr val="000000"/>
                </a:solidFill>
                <a:latin typeface="Segoe UI Semibold" panose="020B0702040204020203" pitchFamily="34" charset="0"/>
                <a:cs typeface="Segoe UI Semibold" panose="020B0702040204020203" pitchFamily="34" charset="0"/>
              </a:rPr>
              <a:t>AzFWInternalIP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cxnSp>
        <p:nvCxnSpPr>
          <p:cNvPr id="150" name="Straight Arrow Connector 149">
            <a:extLst>
              <a:ext uri="{FF2B5EF4-FFF2-40B4-BE49-F238E27FC236}">
                <a16:creationId xmlns:a16="http://schemas.microsoft.com/office/drawing/2014/main" id="{0D1C984D-B732-6448-B56A-0B8BF306948E}"/>
              </a:ext>
            </a:extLst>
          </p:cNvPr>
          <p:cNvCxnSpPr>
            <a:cxnSpLocks/>
          </p:cNvCxnSpPr>
          <p:nvPr/>
        </p:nvCxnSpPr>
        <p:spPr>
          <a:xfrm flipH="1" flipV="1">
            <a:off x="7477366" y="3925933"/>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itle 1">
            <a:extLst>
              <a:ext uri="{FF2B5EF4-FFF2-40B4-BE49-F238E27FC236}">
                <a16:creationId xmlns:a16="http://schemas.microsoft.com/office/drawing/2014/main" id="{74C2F2D8-2902-B64B-B5A8-522E79E72D08}"/>
              </a:ext>
            </a:extLst>
          </p:cNvPr>
          <p:cNvSpPr txBox="1">
            <a:spLocks/>
          </p:cNvSpPr>
          <p:nvPr/>
        </p:nvSpPr>
        <p:spPr>
          <a:xfrm>
            <a:off x="5558115" y="5784375"/>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53" name="Graphic 152">
            <a:extLst>
              <a:ext uri="{FF2B5EF4-FFF2-40B4-BE49-F238E27FC236}">
                <a16:creationId xmlns:a16="http://schemas.microsoft.com/office/drawing/2014/main" id="{272A9694-BF3B-D441-B819-ABDE543CEA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flipH="1">
            <a:off x="5548247" y="5237715"/>
            <a:ext cx="427210" cy="469900"/>
          </a:xfrm>
          <a:prstGeom prst="rect">
            <a:avLst/>
          </a:prstGeom>
        </p:spPr>
      </p:pic>
      <p:cxnSp>
        <p:nvCxnSpPr>
          <p:cNvPr id="154" name="Straight Arrow Connector 153">
            <a:extLst>
              <a:ext uri="{FF2B5EF4-FFF2-40B4-BE49-F238E27FC236}">
                <a16:creationId xmlns:a16="http://schemas.microsoft.com/office/drawing/2014/main" id="{DDE7EA39-FECD-CD49-9BC1-6D23EB7CF0F8}"/>
              </a:ext>
            </a:extLst>
          </p:cNvPr>
          <p:cNvCxnSpPr>
            <a:cxnSpLocks/>
          </p:cNvCxnSpPr>
          <p:nvPr/>
        </p:nvCxnSpPr>
        <p:spPr>
          <a:xfrm flipV="1">
            <a:off x="6001421" y="3511616"/>
            <a:ext cx="1023021" cy="17896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AC5C3B5B-2300-9942-B5DD-85CCC6683CC3}"/>
              </a:ext>
            </a:extLst>
          </p:cNvPr>
          <p:cNvCxnSpPr>
            <a:cxnSpLocks/>
          </p:cNvCxnSpPr>
          <p:nvPr/>
        </p:nvCxnSpPr>
        <p:spPr>
          <a:xfrm flipV="1">
            <a:off x="9151413" y="2013474"/>
            <a:ext cx="905329" cy="12522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85EF5A2-BE0A-0E4E-8E73-12D848E54E95}"/>
              </a:ext>
            </a:extLst>
          </p:cNvPr>
          <p:cNvCxnSpPr>
            <a:cxnSpLocks/>
            <a:endCxn id="75" idx="1"/>
          </p:cNvCxnSpPr>
          <p:nvPr/>
        </p:nvCxnSpPr>
        <p:spPr>
          <a:xfrm>
            <a:off x="9184616" y="3400859"/>
            <a:ext cx="1004747" cy="3400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60F497F7-1038-2342-A982-68C58F0112B2}"/>
              </a:ext>
            </a:extLst>
          </p:cNvPr>
          <p:cNvGrpSpPr/>
          <p:nvPr/>
        </p:nvGrpSpPr>
        <p:grpSpPr>
          <a:xfrm>
            <a:off x="1725823" y="4148128"/>
            <a:ext cx="1541040" cy="997005"/>
            <a:chOff x="4160757" y="5451790"/>
            <a:chExt cx="1388734" cy="1103165"/>
          </a:xfrm>
        </p:grpSpPr>
        <p:pic>
          <p:nvPicPr>
            <p:cNvPr id="163" name="Picture 162">
              <a:extLst>
                <a:ext uri="{FF2B5EF4-FFF2-40B4-BE49-F238E27FC236}">
                  <a16:creationId xmlns:a16="http://schemas.microsoft.com/office/drawing/2014/main" id="{B838496A-CF1C-F940-B6CF-57234DE8FE17}"/>
                </a:ext>
              </a:extLst>
            </p:cNvPr>
            <p:cNvPicPr>
              <a:picLocks noChangeAspect="1"/>
            </p:cNvPicPr>
            <p:nvPr/>
          </p:nvPicPr>
          <p:blipFill>
            <a:blip r:embed="rId26"/>
            <a:stretch>
              <a:fillRect/>
            </a:stretch>
          </p:blipFill>
          <p:spPr>
            <a:xfrm>
              <a:off x="4847891" y="5451790"/>
              <a:ext cx="693693" cy="1045500"/>
            </a:xfrm>
            <a:prstGeom prst="rect">
              <a:avLst/>
            </a:prstGeom>
          </p:spPr>
        </p:pic>
        <p:sp>
          <p:nvSpPr>
            <p:cNvPr id="169" name="Title 1">
              <a:extLst>
                <a:ext uri="{FF2B5EF4-FFF2-40B4-BE49-F238E27FC236}">
                  <a16:creationId xmlns:a16="http://schemas.microsoft.com/office/drawing/2014/main" id="{F6DBABED-FE7A-8E49-993E-8DCDFCA57E97}"/>
                </a:ext>
              </a:extLst>
            </p:cNvPr>
            <p:cNvSpPr txBox="1">
              <a:spLocks/>
            </p:cNvSpPr>
            <p:nvPr/>
          </p:nvSpPr>
          <p:spPr>
            <a:xfrm>
              <a:off x="4846016" y="5506936"/>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170" name="Graphic 169">
              <a:extLst>
                <a:ext uri="{FF2B5EF4-FFF2-40B4-BE49-F238E27FC236}">
                  <a16:creationId xmlns:a16="http://schemas.microsoft.com/office/drawing/2014/main" id="{5B27A5CB-5E43-2D46-9337-F7854E73EC1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335795" y="5657746"/>
              <a:ext cx="468000" cy="616571"/>
            </a:xfrm>
            <a:prstGeom prst="rect">
              <a:avLst/>
            </a:prstGeom>
          </p:spPr>
        </p:pic>
        <p:sp>
          <p:nvSpPr>
            <p:cNvPr id="171" name="Title 1">
              <a:extLst>
                <a:ext uri="{FF2B5EF4-FFF2-40B4-BE49-F238E27FC236}">
                  <a16:creationId xmlns:a16="http://schemas.microsoft.com/office/drawing/2014/main" id="{2838B9AD-5DE5-4A4D-B255-82B23D203842}"/>
                </a:ext>
              </a:extLst>
            </p:cNvPr>
            <p:cNvSpPr txBox="1">
              <a:spLocks/>
            </p:cNvSpPr>
            <p:nvPr/>
          </p:nvSpPr>
          <p:spPr>
            <a:xfrm>
              <a:off x="4160757" y="6404144"/>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pic>
        <p:nvPicPr>
          <p:cNvPr id="177" name="Picture 176">
            <a:extLst>
              <a:ext uri="{FF2B5EF4-FFF2-40B4-BE49-F238E27FC236}">
                <a16:creationId xmlns:a16="http://schemas.microsoft.com/office/drawing/2014/main" id="{D228E67D-86C5-DA47-AC66-511BBFEEF8E2}"/>
              </a:ext>
            </a:extLst>
          </p:cNvPr>
          <p:cNvPicPr>
            <a:picLocks noChangeAspect="1"/>
          </p:cNvPicPr>
          <p:nvPr/>
        </p:nvPicPr>
        <p:blipFill>
          <a:blip r:embed="rId26"/>
          <a:stretch>
            <a:fillRect/>
          </a:stretch>
        </p:blipFill>
        <p:spPr>
          <a:xfrm rot="10800000">
            <a:off x="295107" y="5300013"/>
            <a:ext cx="519806" cy="851502"/>
          </a:xfrm>
          <a:prstGeom prst="rect">
            <a:avLst/>
          </a:prstGeom>
        </p:spPr>
      </p:pic>
      <p:sp>
        <p:nvSpPr>
          <p:cNvPr id="178" name="Title 1">
            <a:extLst>
              <a:ext uri="{FF2B5EF4-FFF2-40B4-BE49-F238E27FC236}">
                <a16:creationId xmlns:a16="http://schemas.microsoft.com/office/drawing/2014/main" id="{BB3F9B8C-F52E-F647-99DB-A0B5835AD083}"/>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5" name="Title 1">
            <a:extLst>
              <a:ext uri="{FF2B5EF4-FFF2-40B4-BE49-F238E27FC236}">
                <a16:creationId xmlns:a16="http://schemas.microsoft.com/office/drawing/2014/main" id="{B0969261-0F8E-4B47-83DD-8952EB9E7015}"/>
              </a:ext>
            </a:extLst>
          </p:cNvPr>
          <p:cNvSpPr txBox="1">
            <a:spLocks/>
          </p:cNvSpPr>
          <p:nvPr/>
        </p:nvSpPr>
        <p:spPr>
          <a:xfrm>
            <a:off x="7336647" y="3605615"/>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sp>
        <p:nvSpPr>
          <p:cNvPr id="117" name="Title 1">
            <a:extLst>
              <a:ext uri="{FF2B5EF4-FFF2-40B4-BE49-F238E27FC236}">
                <a16:creationId xmlns:a16="http://schemas.microsoft.com/office/drawing/2014/main" id="{AA812D0D-9C00-1649-85B7-DA83400E1408}"/>
              </a:ext>
            </a:extLst>
          </p:cNvPr>
          <p:cNvSpPr txBox="1">
            <a:spLocks/>
          </p:cNvSpPr>
          <p:nvPr/>
        </p:nvSpPr>
        <p:spPr>
          <a:xfrm>
            <a:off x="8118918" y="3677163"/>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2692418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Benefits of having a dedicated ingress subnet</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LU" dirty="0"/>
              <a:t>Clear seperation of concerns between ingress and egress traffic</a:t>
            </a:r>
          </a:p>
          <a:p>
            <a:r>
              <a:rPr lang="en-LU" dirty="0"/>
              <a:t>Extra control on ingress traffic using Network securiity groups on the subnet (very beneficial in case of Kubenet)</a:t>
            </a:r>
          </a:p>
          <a:p>
            <a:r>
              <a:rPr lang="en-LU" dirty="0"/>
              <a:t>Ingress can be owned by features/service team and the WAF (web application firewall) can serve as the contract between the feature and security teams </a:t>
            </a:r>
          </a:p>
          <a:p>
            <a:r>
              <a:rPr lang="en-LU" dirty="0"/>
              <a:t>Using a WAF instead of a Firewall provides better security for Web Applications and you can offload-ssl there</a:t>
            </a:r>
          </a:p>
          <a:p>
            <a:endParaRPr lang="en-LU" dirty="0"/>
          </a:p>
        </p:txBody>
      </p:sp>
    </p:spTree>
    <p:extLst>
      <p:ext uri="{BB962C8B-B14F-4D97-AF65-F5344CB8AC3E}">
        <p14:creationId xmlns:p14="http://schemas.microsoft.com/office/powerpoint/2010/main" val="2317943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24584-8B6A-2F40-A6ED-FC0414DD3878}"/>
              </a:ext>
            </a:extLst>
          </p:cNvPr>
          <p:cNvSpPr>
            <a:spLocks noGrp="1"/>
          </p:cNvSpPr>
          <p:nvPr>
            <p:ph type="title"/>
          </p:nvPr>
        </p:nvSpPr>
        <p:spPr/>
        <p:txBody>
          <a:bodyPr/>
          <a:lstStyle/>
          <a:p>
            <a:r>
              <a:rPr lang="en-LU" dirty="0"/>
              <a:t>Subnet Per Node Pools</a:t>
            </a:r>
          </a:p>
        </p:txBody>
      </p:sp>
      <p:grpSp>
        <p:nvGrpSpPr>
          <p:cNvPr id="55" name="Group 54">
            <a:extLst>
              <a:ext uri="{FF2B5EF4-FFF2-40B4-BE49-F238E27FC236}">
                <a16:creationId xmlns:a16="http://schemas.microsoft.com/office/drawing/2014/main" id="{BF488481-B386-6A41-B52E-734D50312049}"/>
              </a:ext>
            </a:extLst>
          </p:cNvPr>
          <p:cNvGrpSpPr/>
          <p:nvPr/>
        </p:nvGrpSpPr>
        <p:grpSpPr>
          <a:xfrm>
            <a:off x="10039012" y="801120"/>
            <a:ext cx="1440000" cy="1800000"/>
            <a:chOff x="2704563" y="1275008"/>
            <a:chExt cx="1635617" cy="2715014"/>
          </a:xfrm>
        </p:grpSpPr>
        <p:grpSp>
          <p:nvGrpSpPr>
            <p:cNvPr id="52" name="Group 51">
              <a:extLst>
                <a:ext uri="{FF2B5EF4-FFF2-40B4-BE49-F238E27FC236}">
                  <a16:creationId xmlns:a16="http://schemas.microsoft.com/office/drawing/2014/main" id="{0B8254A6-B231-B64E-B9BC-6067B6BF4A03}"/>
                </a:ext>
              </a:extLst>
            </p:cNvPr>
            <p:cNvGrpSpPr/>
            <p:nvPr/>
          </p:nvGrpSpPr>
          <p:grpSpPr>
            <a:xfrm>
              <a:off x="2862061" y="1481770"/>
              <a:ext cx="1341956" cy="2330480"/>
              <a:chOff x="2862061" y="1481770"/>
              <a:chExt cx="1341956" cy="2330480"/>
            </a:xfrm>
          </p:grpSpPr>
          <p:pic>
            <p:nvPicPr>
              <p:cNvPr id="28" name="Picture 27" descr="A close up of a lamp&#10;&#10;Description automatically generated">
                <a:extLst>
                  <a:ext uri="{FF2B5EF4-FFF2-40B4-BE49-F238E27FC236}">
                    <a16:creationId xmlns:a16="http://schemas.microsoft.com/office/drawing/2014/main" id="{A25A6FD0-6BEC-3943-8AD6-92CECBD8FF07}"/>
                  </a:ext>
                </a:extLst>
              </p:cNvPr>
              <p:cNvPicPr>
                <a:picLocks noChangeAspect="1"/>
              </p:cNvPicPr>
              <p:nvPr/>
            </p:nvPicPr>
            <p:blipFill>
              <a:blip r:embed="rId2"/>
              <a:stretch>
                <a:fillRect/>
              </a:stretch>
            </p:blipFill>
            <p:spPr>
              <a:xfrm>
                <a:off x="3194918" y="2058866"/>
                <a:ext cx="647704" cy="647704"/>
              </a:xfrm>
              <a:prstGeom prst="rect">
                <a:avLst/>
              </a:prstGeom>
            </p:spPr>
          </p:pic>
          <p:sp>
            <p:nvSpPr>
              <p:cNvPr id="29" name="Title 1">
                <a:extLst>
                  <a:ext uri="{FF2B5EF4-FFF2-40B4-BE49-F238E27FC236}">
                    <a16:creationId xmlns:a16="http://schemas.microsoft.com/office/drawing/2014/main" id="{9D56B661-8F75-524D-817B-7E17C9652CAA}"/>
                  </a:ext>
                </a:extLst>
              </p:cNvPr>
              <p:cNvSpPr txBox="1">
                <a:spLocks/>
              </p:cNvSpPr>
              <p:nvPr/>
            </p:nvSpPr>
            <p:spPr>
              <a:xfrm>
                <a:off x="3194918" y="2670371"/>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Internet</a:t>
                </a:r>
              </a:p>
            </p:txBody>
          </p:sp>
          <p:pic>
            <p:nvPicPr>
              <p:cNvPr id="30" name="Graphic 29">
                <a:extLst>
                  <a:ext uri="{FF2B5EF4-FFF2-40B4-BE49-F238E27FC236}">
                    <a16:creationId xmlns:a16="http://schemas.microsoft.com/office/drawing/2014/main" id="{655A2D20-DA56-5047-994C-5237638A6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84974" y="1481770"/>
                <a:ext cx="469900" cy="469900"/>
              </a:xfrm>
              <a:prstGeom prst="rect">
                <a:avLst/>
              </a:prstGeom>
            </p:spPr>
          </p:pic>
          <p:sp>
            <p:nvSpPr>
              <p:cNvPr id="31" name="Title 1">
                <a:extLst>
                  <a:ext uri="{FF2B5EF4-FFF2-40B4-BE49-F238E27FC236}">
                    <a16:creationId xmlns:a16="http://schemas.microsoft.com/office/drawing/2014/main" id="{88B8A497-5ABE-B749-89E2-E87395A0BC30}"/>
                  </a:ext>
                </a:extLst>
              </p:cNvPr>
              <p:cNvSpPr txBox="1">
                <a:spLocks/>
              </p:cNvSpPr>
              <p:nvPr/>
            </p:nvSpPr>
            <p:spPr>
              <a:xfrm>
                <a:off x="3187651" y="1941142"/>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ACR</a:t>
                </a:r>
              </a:p>
            </p:txBody>
          </p:sp>
          <p:sp>
            <p:nvSpPr>
              <p:cNvPr id="32" name="Title 1">
                <a:extLst>
                  <a:ext uri="{FF2B5EF4-FFF2-40B4-BE49-F238E27FC236}">
                    <a16:creationId xmlns:a16="http://schemas.microsoft.com/office/drawing/2014/main" id="{734528AB-AB4E-164B-BB82-0F1C019D5B65}"/>
                  </a:ext>
                </a:extLst>
              </p:cNvPr>
              <p:cNvSpPr txBox="1">
                <a:spLocks/>
              </p:cNvSpPr>
              <p:nvPr/>
            </p:nvSpPr>
            <p:spPr>
              <a:xfrm>
                <a:off x="2862061" y="3658362"/>
                <a:ext cx="134195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required services</a:t>
                </a:r>
              </a:p>
            </p:txBody>
          </p:sp>
          <p:pic>
            <p:nvPicPr>
              <p:cNvPr id="33" name="Picture 32">
                <a:extLst>
                  <a:ext uri="{FF2B5EF4-FFF2-40B4-BE49-F238E27FC236}">
                    <a16:creationId xmlns:a16="http://schemas.microsoft.com/office/drawing/2014/main" id="{554EE0CB-D432-6248-98F0-44F3E15E4BE6}"/>
                  </a:ext>
                </a:extLst>
              </p:cNvPr>
              <p:cNvPicPr>
                <a:picLocks noChangeAspect="1"/>
              </p:cNvPicPr>
              <p:nvPr/>
            </p:nvPicPr>
            <p:blipFill>
              <a:blip r:embed="rId5"/>
              <a:stretch>
                <a:fillRect/>
              </a:stretch>
            </p:blipFill>
            <p:spPr>
              <a:xfrm>
                <a:off x="3343956" y="2923998"/>
                <a:ext cx="460923" cy="359302"/>
              </a:xfrm>
              <a:prstGeom prst="rect">
                <a:avLst/>
              </a:prstGeom>
            </p:spPr>
          </p:pic>
        </p:grpSp>
        <p:sp>
          <p:nvSpPr>
            <p:cNvPr id="54" name="Rectangle 53">
              <a:extLst>
                <a:ext uri="{FF2B5EF4-FFF2-40B4-BE49-F238E27FC236}">
                  <a16:creationId xmlns:a16="http://schemas.microsoft.com/office/drawing/2014/main" id="{06FE1CBA-F008-C64F-BB8F-ADEF0A8898EE}"/>
                </a:ext>
              </a:extLst>
            </p:cNvPr>
            <p:cNvSpPr/>
            <p:nvPr/>
          </p:nvSpPr>
          <p:spPr bwMode="auto">
            <a:xfrm>
              <a:off x="2704563" y="1275008"/>
              <a:ext cx="1635617" cy="2715014"/>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LU"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C85C3DDC-6AFD-AC4B-B640-B508B0E2660E}"/>
              </a:ext>
            </a:extLst>
          </p:cNvPr>
          <p:cNvGrpSpPr/>
          <p:nvPr/>
        </p:nvGrpSpPr>
        <p:grpSpPr>
          <a:xfrm>
            <a:off x="10189363" y="3133348"/>
            <a:ext cx="1440000" cy="1080000"/>
            <a:chOff x="1323477" y="1088821"/>
            <a:chExt cx="2047167" cy="1528180"/>
          </a:xfrm>
        </p:grpSpPr>
        <p:grpSp>
          <p:nvGrpSpPr>
            <p:cNvPr id="14" name="Group 13">
              <a:extLst>
                <a:ext uri="{FF2B5EF4-FFF2-40B4-BE49-F238E27FC236}">
                  <a16:creationId xmlns:a16="http://schemas.microsoft.com/office/drawing/2014/main" id="{2A22E312-2FF7-E946-83BE-69A5C1D3C084}"/>
                </a:ext>
              </a:extLst>
            </p:cNvPr>
            <p:cNvGrpSpPr/>
            <p:nvPr/>
          </p:nvGrpSpPr>
          <p:grpSpPr>
            <a:xfrm>
              <a:off x="1893411" y="1420074"/>
              <a:ext cx="806782" cy="1010772"/>
              <a:chOff x="10070504" y="1754541"/>
              <a:chExt cx="822960" cy="1031040"/>
            </a:xfrm>
          </p:grpSpPr>
          <p:sp>
            <p:nvSpPr>
              <p:cNvPr id="15" name="Title 1">
                <a:extLst>
                  <a:ext uri="{FF2B5EF4-FFF2-40B4-BE49-F238E27FC236}">
                    <a16:creationId xmlns:a16="http://schemas.microsoft.com/office/drawing/2014/main" id="{0C3D5297-DECD-6240-BCB6-F8A37A33C39F}"/>
                  </a:ext>
                </a:extLst>
              </p:cNvPr>
              <p:cNvSpPr txBox="1">
                <a:spLocks/>
              </p:cNvSpPr>
              <p:nvPr/>
            </p:nvSpPr>
            <p:spPr>
              <a:xfrm>
                <a:off x="10123192" y="1754541"/>
                <a:ext cx="717581"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AKS-HCP</a:t>
                </a:r>
              </a:p>
            </p:txBody>
          </p:sp>
          <p:sp>
            <p:nvSpPr>
              <p:cNvPr id="16" name="Rectangle: Rounded Corners 46">
                <a:extLst>
                  <a:ext uri="{FF2B5EF4-FFF2-40B4-BE49-F238E27FC236}">
                    <a16:creationId xmlns:a16="http://schemas.microsoft.com/office/drawing/2014/main" id="{793EC63E-82F3-D84A-89B1-E138D8787189}"/>
                  </a:ext>
                </a:extLst>
              </p:cNvPr>
              <p:cNvSpPr/>
              <p:nvPr/>
            </p:nvSpPr>
            <p:spPr bwMode="auto">
              <a:xfrm>
                <a:off x="10070504"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392C3B4-1A2F-934D-820C-49D25E028D6D}"/>
                  </a:ext>
                </a:extLst>
              </p:cNvPr>
              <p:cNvGrpSpPr/>
              <p:nvPr/>
            </p:nvGrpSpPr>
            <p:grpSpPr>
              <a:xfrm>
                <a:off x="10227777" y="2133941"/>
                <a:ext cx="508410" cy="480321"/>
                <a:chOff x="3172902" y="4132385"/>
                <a:chExt cx="355417" cy="335781"/>
              </a:xfrm>
            </p:grpSpPr>
            <p:grpSp>
              <p:nvGrpSpPr>
                <p:cNvPr id="18" name="Group 17">
                  <a:extLst>
                    <a:ext uri="{FF2B5EF4-FFF2-40B4-BE49-F238E27FC236}">
                      <a16:creationId xmlns:a16="http://schemas.microsoft.com/office/drawing/2014/main" id="{D87DB823-4F9C-9043-841F-B0DC19D27399}"/>
                    </a:ext>
                  </a:extLst>
                </p:cNvPr>
                <p:cNvGrpSpPr/>
                <p:nvPr/>
              </p:nvGrpSpPr>
              <p:grpSpPr>
                <a:xfrm>
                  <a:off x="3234030" y="4132385"/>
                  <a:ext cx="233160" cy="119715"/>
                  <a:chOff x="3234867" y="4132385"/>
                  <a:chExt cx="233160" cy="119715"/>
                </a:xfrm>
              </p:grpSpPr>
              <p:sp>
                <p:nvSpPr>
                  <p:cNvPr id="26" name="Freeform: Shape 72">
                    <a:extLst>
                      <a:ext uri="{FF2B5EF4-FFF2-40B4-BE49-F238E27FC236}">
                        <a16:creationId xmlns:a16="http://schemas.microsoft.com/office/drawing/2014/main" id="{2393869D-A2F5-B545-92B7-BD97CBB7A1A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73">
                    <a:extLst>
                      <a:ext uri="{FF2B5EF4-FFF2-40B4-BE49-F238E27FC236}">
                        <a16:creationId xmlns:a16="http://schemas.microsoft.com/office/drawing/2014/main" id="{E1B35A97-9F5D-EF46-B46C-67771ECA0D44}"/>
                      </a:ext>
                    </a:extLst>
                  </p:cNvPr>
                  <p:cNvSpPr/>
                  <p:nvPr/>
                </p:nvSpPr>
                <p:spPr>
                  <a:xfrm>
                    <a:off x="3367170" y="4141569"/>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D0CC617-BDE6-7C4F-9794-F5CCCFF89D7B}"/>
                    </a:ext>
                  </a:extLst>
                </p:cNvPr>
                <p:cNvGrpSpPr/>
                <p:nvPr/>
              </p:nvGrpSpPr>
              <p:grpSpPr>
                <a:xfrm>
                  <a:off x="3172902" y="4245010"/>
                  <a:ext cx="355417" cy="110531"/>
                  <a:chOff x="3172902" y="4244590"/>
                  <a:chExt cx="355417" cy="110531"/>
                </a:xfrm>
              </p:grpSpPr>
              <p:sp>
                <p:nvSpPr>
                  <p:cNvPr id="23" name="Freeform: Shape 63">
                    <a:extLst>
                      <a:ext uri="{FF2B5EF4-FFF2-40B4-BE49-F238E27FC236}">
                        <a16:creationId xmlns:a16="http://schemas.microsoft.com/office/drawing/2014/main" id="{FB1E9742-A163-C944-87CE-79EE67E96957}"/>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69">
                    <a:extLst>
                      <a:ext uri="{FF2B5EF4-FFF2-40B4-BE49-F238E27FC236}">
                        <a16:creationId xmlns:a16="http://schemas.microsoft.com/office/drawing/2014/main" id="{7F9E122C-D051-A747-9E05-1D931D61B991}"/>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70">
                    <a:extLst>
                      <a:ext uri="{FF2B5EF4-FFF2-40B4-BE49-F238E27FC236}">
                        <a16:creationId xmlns:a16="http://schemas.microsoft.com/office/drawing/2014/main" id="{B685115B-52E5-CB41-B343-82F6420EABE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68BD157-2590-1B44-9A3F-B87FF02BFE77}"/>
                    </a:ext>
                  </a:extLst>
                </p:cNvPr>
                <p:cNvGrpSpPr/>
                <p:nvPr/>
              </p:nvGrpSpPr>
              <p:grpSpPr>
                <a:xfrm>
                  <a:off x="3234030" y="4357635"/>
                  <a:ext cx="233160" cy="110531"/>
                  <a:chOff x="3234867" y="4132385"/>
                  <a:chExt cx="233160" cy="110531"/>
                </a:xfrm>
              </p:grpSpPr>
              <p:sp>
                <p:nvSpPr>
                  <p:cNvPr id="21" name="Freeform: Shape 51">
                    <a:extLst>
                      <a:ext uri="{FF2B5EF4-FFF2-40B4-BE49-F238E27FC236}">
                        <a16:creationId xmlns:a16="http://schemas.microsoft.com/office/drawing/2014/main" id="{D9C35AC1-3D93-4E46-8711-6E8FE869315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52">
                    <a:extLst>
                      <a:ext uri="{FF2B5EF4-FFF2-40B4-BE49-F238E27FC236}">
                        <a16:creationId xmlns:a16="http://schemas.microsoft.com/office/drawing/2014/main" id="{B0987C8A-5990-9C42-B956-5011D50461F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77" name="Group 76">
              <a:extLst>
                <a:ext uri="{FF2B5EF4-FFF2-40B4-BE49-F238E27FC236}">
                  <a16:creationId xmlns:a16="http://schemas.microsoft.com/office/drawing/2014/main" id="{03524102-F9D1-D340-889D-58FBC9CD9000}"/>
                </a:ext>
              </a:extLst>
            </p:cNvPr>
            <p:cNvGrpSpPr/>
            <p:nvPr/>
          </p:nvGrpSpPr>
          <p:grpSpPr>
            <a:xfrm>
              <a:off x="1323477" y="1088821"/>
              <a:ext cx="2047167" cy="1528180"/>
              <a:chOff x="1323477" y="1088821"/>
              <a:chExt cx="2047167" cy="1528180"/>
            </a:xfrm>
          </p:grpSpPr>
          <p:sp>
            <p:nvSpPr>
              <p:cNvPr id="75" name="Rectangle: Rounded Corners 77">
                <a:extLst>
                  <a:ext uri="{FF2B5EF4-FFF2-40B4-BE49-F238E27FC236}">
                    <a16:creationId xmlns:a16="http://schemas.microsoft.com/office/drawing/2014/main" id="{7CA8D953-6641-A44D-A2F9-C66FD4CD366C}"/>
                  </a:ext>
                </a:extLst>
              </p:cNvPr>
              <p:cNvSpPr/>
              <p:nvPr/>
            </p:nvSpPr>
            <p:spPr bwMode="auto">
              <a:xfrm>
                <a:off x="1323477" y="1280039"/>
                <a:ext cx="2047167" cy="13369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6" name="Title 1">
                <a:extLst>
                  <a:ext uri="{FF2B5EF4-FFF2-40B4-BE49-F238E27FC236}">
                    <a16:creationId xmlns:a16="http://schemas.microsoft.com/office/drawing/2014/main" id="{38B6EE86-8A6B-4A42-961C-8F15B306E8C9}"/>
                  </a:ext>
                </a:extLst>
              </p:cNvPr>
              <p:cNvSpPr txBox="1">
                <a:spLocks/>
              </p:cNvSpPr>
              <p:nvPr/>
            </p:nvSpPr>
            <p:spPr>
              <a:xfrm>
                <a:off x="1358002" y="1088821"/>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Azure Managed Account</a:t>
                </a:r>
              </a:p>
            </p:txBody>
          </p:sp>
        </p:grpSp>
      </p:grpSp>
      <p:grpSp>
        <p:nvGrpSpPr>
          <p:cNvPr id="165" name="Group 164">
            <a:extLst>
              <a:ext uri="{FF2B5EF4-FFF2-40B4-BE49-F238E27FC236}">
                <a16:creationId xmlns:a16="http://schemas.microsoft.com/office/drawing/2014/main" id="{97AAB0A7-2FDE-E24F-85E5-FEF63298BC94}"/>
              </a:ext>
            </a:extLst>
          </p:cNvPr>
          <p:cNvGrpSpPr/>
          <p:nvPr/>
        </p:nvGrpSpPr>
        <p:grpSpPr>
          <a:xfrm>
            <a:off x="310042" y="2525046"/>
            <a:ext cx="3233785" cy="1593394"/>
            <a:chOff x="310042" y="2525046"/>
            <a:chExt cx="3233785" cy="1593394"/>
          </a:xfrm>
        </p:grpSpPr>
        <p:sp>
          <p:nvSpPr>
            <p:cNvPr id="141" name="Title 1">
              <a:extLst>
                <a:ext uri="{FF2B5EF4-FFF2-40B4-BE49-F238E27FC236}">
                  <a16:creationId xmlns:a16="http://schemas.microsoft.com/office/drawing/2014/main" id="{5EBA03B3-0390-B149-87C2-4DEF0B90F021}"/>
                </a:ext>
              </a:extLst>
            </p:cNvPr>
            <p:cNvSpPr txBox="1">
              <a:spLocks/>
            </p:cNvSpPr>
            <p:nvPr/>
          </p:nvSpPr>
          <p:spPr>
            <a:xfrm>
              <a:off x="2395630" y="3632437"/>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Peering</a:t>
              </a:r>
            </a:p>
          </p:txBody>
        </p:sp>
        <p:grpSp>
          <p:nvGrpSpPr>
            <p:cNvPr id="164" name="Group 163">
              <a:extLst>
                <a:ext uri="{FF2B5EF4-FFF2-40B4-BE49-F238E27FC236}">
                  <a16:creationId xmlns:a16="http://schemas.microsoft.com/office/drawing/2014/main" id="{EF16EF30-C3DB-BF41-B646-F9F554AC517E}"/>
                </a:ext>
              </a:extLst>
            </p:cNvPr>
            <p:cNvGrpSpPr/>
            <p:nvPr/>
          </p:nvGrpSpPr>
          <p:grpSpPr>
            <a:xfrm>
              <a:off x="310042" y="2525046"/>
              <a:ext cx="3233785" cy="1593394"/>
              <a:chOff x="310042" y="2525046"/>
              <a:chExt cx="3233785" cy="1593394"/>
            </a:xfrm>
          </p:grpSpPr>
          <p:grpSp>
            <p:nvGrpSpPr>
              <p:cNvPr id="93" name="Group 92">
                <a:extLst>
                  <a:ext uri="{FF2B5EF4-FFF2-40B4-BE49-F238E27FC236}">
                    <a16:creationId xmlns:a16="http://schemas.microsoft.com/office/drawing/2014/main" id="{8D8AF6A4-635C-6C47-9A93-398630EBC43E}"/>
                  </a:ext>
                </a:extLst>
              </p:cNvPr>
              <p:cNvGrpSpPr/>
              <p:nvPr/>
            </p:nvGrpSpPr>
            <p:grpSpPr>
              <a:xfrm>
                <a:off x="310042" y="2525046"/>
                <a:ext cx="2311899" cy="1593394"/>
                <a:chOff x="1208298" y="4737590"/>
                <a:chExt cx="2311899" cy="1593394"/>
              </a:xfrm>
            </p:grpSpPr>
            <p:pic>
              <p:nvPicPr>
                <p:cNvPr id="66" name="Picture 65">
                  <a:extLst>
                    <a:ext uri="{FF2B5EF4-FFF2-40B4-BE49-F238E27FC236}">
                      <a16:creationId xmlns:a16="http://schemas.microsoft.com/office/drawing/2014/main" id="{27C113D1-CD8D-7946-845D-FD5FA79C9B82}"/>
                    </a:ext>
                  </a:extLst>
                </p:cNvPr>
                <p:cNvPicPr>
                  <a:picLocks noChangeAspect="1"/>
                </p:cNvPicPr>
                <p:nvPr/>
              </p:nvPicPr>
              <p:blipFill>
                <a:blip r:embed="rId6"/>
                <a:stretch>
                  <a:fillRect/>
                </a:stretch>
              </p:blipFill>
              <p:spPr>
                <a:xfrm>
                  <a:off x="1208298" y="4737590"/>
                  <a:ext cx="388772" cy="388772"/>
                </a:xfrm>
                <a:prstGeom prst="rect">
                  <a:avLst/>
                </a:prstGeom>
              </p:spPr>
            </p:pic>
            <p:sp>
              <p:nvSpPr>
                <p:cNvPr id="67" name="Rectangle: Rounded Corners 77">
                  <a:extLst>
                    <a:ext uri="{FF2B5EF4-FFF2-40B4-BE49-F238E27FC236}">
                      <a16:creationId xmlns:a16="http://schemas.microsoft.com/office/drawing/2014/main" id="{2FB092CC-2901-2C44-BEC2-34EABC1C4404}"/>
                    </a:ext>
                  </a:extLst>
                </p:cNvPr>
                <p:cNvSpPr/>
                <p:nvPr/>
              </p:nvSpPr>
              <p:spPr bwMode="auto">
                <a:xfrm>
                  <a:off x="1265288" y="5124422"/>
                  <a:ext cx="1816673" cy="1206562"/>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68" name="Graphic 67">
                  <a:extLst>
                    <a:ext uri="{FF2B5EF4-FFF2-40B4-BE49-F238E27FC236}">
                      <a16:creationId xmlns:a16="http://schemas.microsoft.com/office/drawing/2014/main" id="{0268D0BF-6B38-6243-A5BC-7D6B9B2EC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240" y="5464941"/>
                  <a:ext cx="469900" cy="469900"/>
                </a:xfrm>
                <a:prstGeom prst="rect">
                  <a:avLst/>
                </a:prstGeom>
              </p:spPr>
            </p:pic>
            <p:sp>
              <p:nvSpPr>
                <p:cNvPr id="69" name="Rectangle: Rounded Corners 77">
                  <a:extLst>
                    <a:ext uri="{FF2B5EF4-FFF2-40B4-BE49-F238E27FC236}">
                      <a16:creationId xmlns:a16="http://schemas.microsoft.com/office/drawing/2014/main" id="{A0359190-A2EE-7C4D-B98C-E19804FEF4CC}"/>
                    </a:ext>
                  </a:extLst>
                </p:cNvPr>
                <p:cNvSpPr/>
                <p:nvPr/>
              </p:nvSpPr>
              <p:spPr bwMode="auto">
                <a:xfrm>
                  <a:off x="1519948" y="5262374"/>
                  <a:ext cx="1380946" cy="974418"/>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0" name="Title 1">
                  <a:extLst>
                    <a:ext uri="{FF2B5EF4-FFF2-40B4-BE49-F238E27FC236}">
                      <a16:creationId xmlns:a16="http://schemas.microsoft.com/office/drawing/2014/main" id="{181EAAA3-59B6-AA47-83D9-D525818FF575}"/>
                    </a:ext>
                  </a:extLst>
                </p:cNvPr>
                <p:cNvSpPr txBox="1">
                  <a:spLocks/>
                </p:cNvSpPr>
                <p:nvPr/>
              </p:nvSpPr>
              <p:spPr>
                <a:xfrm>
                  <a:off x="1647183" y="4947889"/>
                  <a:ext cx="1873014"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On Prem Network</a:t>
                  </a:r>
                </a:p>
              </p:txBody>
            </p:sp>
          </p:grpSp>
          <p:cxnSp>
            <p:nvCxnSpPr>
              <p:cNvPr id="140" name="Straight Arrow Connector 139">
                <a:extLst>
                  <a:ext uri="{FF2B5EF4-FFF2-40B4-BE49-F238E27FC236}">
                    <a16:creationId xmlns:a16="http://schemas.microsoft.com/office/drawing/2014/main" id="{AC3C7B25-9B38-BF49-93B4-68E56A7D5A65}"/>
                  </a:ext>
                </a:extLst>
              </p:cNvPr>
              <p:cNvCxnSpPr>
                <a:stCxn id="67" idx="3"/>
              </p:cNvCxnSpPr>
              <p:nvPr/>
            </p:nvCxnSpPr>
            <p:spPr>
              <a:xfrm flipV="1">
                <a:off x="2183705" y="3511616"/>
                <a:ext cx="1166108" cy="3543"/>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A495926-CC79-1C43-A140-B0B04FCC7F00}"/>
                  </a:ext>
                </a:extLst>
              </p:cNvPr>
              <p:cNvCxnSpPr>
                <a:cxnSpLocks/>
              </p:cNvCxnSpPr>
              <p:nvPr/>
            </p:nvCxnSpPr>
            <p:spPr>
              <a:xfrm>
                <a:off x="2233749" y="3905642"/>
                <a:ext cx="1310078" cy="1274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0" name="Group 159">
            <a:extLst>
              <a:ext uri="{FF2B5EF4-FFF2-40B4-BE49-F238E27FC236}">
                <a16:creationId xmlns:a16="http://schemas.microsoft.com/office/drawing/2014/main" id="{E3CBE15E-0570-F34A-8B79-23E6B4C14568}"/>
              </a:ext>
            </a:extLst>
          </p:cNvPr>
          <p:cNvGrpSpPr/>
          <p:nvPr/>
        </p:nvGrpSpPr>
        <p:grpSpPr>
          <a:xfrm>
            <a:off x="279341" y="5915676"/>
            <a:ext cx="1452267" cy="705196"/>
            <a:chOff x="279341" y="5915676"/>
            <a:chExt cx="1452267" cy="705196"/>
          </a:xfrm>
        </p:grpSpPr>
        <p:grpSp>
          <p:nvGrpSpPr>
            <p:cNvPr id="63" name="Group 62">
              <a:extLst>
                <a:ext uri="{FF2B5EF4-FFF2-40B4-BE49-F238E27FC236}">
                  <a16:creationId xmlns:a16="http://schemas.microsoft.com/office/drawing/2014/main" id="{6C904504-CE2E-DB4A-958A-7D2D5E660AAB}"/>
                </a:ext>
              </a:extLst>
            </p:cNvPr>
            <p:cNvGrpSpPr/>
            <p:nvPr/>
          </p:nvGrpSpPr>
          <p:grpSpPr>
            <a:xfrm>
              <a:off x="279341" y="6180728"/>
              <a:ext cx="1452267" cy="440144"/>
              <a:chOff x="9940486" y="5713518"/>
              <a:chExt cx="1452267" cy="440144"/>
            </a:xfrm>
          </p:grpSpPr>
          <p:cxnSp>
            <p:nvCxnSpPr>
              <p:cNvPr id="59" name="Straight Arrow Connector 58">
                <a:extLst>
                  <a:ext uri="{FF2B5EF4-FFF2-40B4-BE49-F238E27FC236}">
                    <a16:creationId xmlns:a16="http://schemas.microsoft.com/office/drawing/2014/main" id="{6E56E8D7-FCE3-114B-8BB8-D7808E60D29C}"/>
                  </a:ext>
                </a:extLst>
              </p:cNvPr>
              <p:cNvCxnSpPr>
                <a:cxnSpLocks/>
              </p:cNvCxnSpPr>
              <p:nvPr/>
            </p:nvCxnSpPr>
            <p:spPr>
              <a:xfrm>
                <a:off x="9956252" y="5791189"/>
                <a:ext cx="504041" cy="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F821AB13-1AA0-424C-9526-DEF5641F930D}"/>
                  </a:ext>
                </a:extLst>
              </p:cNvPr>
              <p:cNvSpPr txBox="1">
                <a:spLocks/>
              </p:cNvSpPr>
              <p:nvPr/>
            </p:nvSpPr>
            <p:spPr>
              <a:xfrm>
                <a:off x="10440498" y="5713518"/>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Egress traffic</a:t>
                </a:r>
              </a:p>
            </p:txBody>
          </p:sp>
          <p:cxnSp>
            <p:nvCxnSpPr>
              <p:cNvPr id="61" name="Straight Arrow Connector 60">
                <a:extLst>
                  <a:ext uri="{FF2B5EF4-FFF2-40B4-BE49-F238E27FC236}">
                    <a16:creationId xmlns:a16="http://schemas.microsoft.com/office/drawing/2014/main" id="{856A9139-06FD-2F4F-BC74-6BBEBED34B7C}"/>
                  </a:ext>
                </a:extLst>
              </p:cNvPr>
              <p:cNvCxnSpPr>
                <a:cxnSpLocks/>
              </p:cNvCxnSpPr>
              <p:nvPr/>
            </p:nvCxnSpPr>
            <p:spPr>
              <a:xfrm>
                <a:off x="9940486" y="6048154"/>
                <a:ext cx="5040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251A5059-9DE4-A040-9935-A5D847D51DA3}"/>
                  </a:ext>
                </a:extLst>
              </p:cNvPr>
              <p:cNvSpPr txBox="1">
                <a:spLocks/>
              </p:cNvSpPr>
              <p:nvPr/>
            </p:nvSpPr>
            <p:spPr>
              <a:xfrm>
                <a:off x="10465192" y="6002851"/>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traffic</a:t>
                </a:r>
              </a:p>
            </p:txBody>
          </p:sp>
        </p:grpSp>
        <p:cxnSp>
          <p:nvCxnSpPr>
            <p:cNvPr id="152" name="Straight Arrow Connector 151">
              <a:extLst>
                <a:ext uri="{FF2B5EF4-FFF2-40B4-BE49-F238E27FC236}">
                  <a16:creationId xmlns:a16="http://schemas.microsoft.com/office/drawing/2014/main" id="{1CCCECDE-2DEC-CD4D-8257-D4CD37B4A0A2}"/>
                </a:ext>
              </a:extLst>
            </p:cNvPr>
            <p:cNvCxnSpPr>
              <a:cxnSpLocks/>
            </p:cNvCxnSpPr>
            <p:nvPr/>
          </p:nvCxnSpPr>
          <p:spPr>
            <a:xfrm>
              <a:off x="279341" y="5979850"/>
              <a:ext cx="519807" cy="0"/>
            </a:xfrm>
            <a:prstGeom prst="straightConnector1">
              <a:avLst/>
            </a:prstGeom>
            <a:ln w="381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6" name="Title 1">
              <a:extLst>
                <a:ext uri="{FF2B5EF4-FFF2-40B4-BE49-F238E27FC236}">
                  <a16:creationId xmlns:a16="http://schemas.microsoft.com/office/drawing/2014/main" id="{5EC59AFC-6447-9543-9623-2B67FF24A41C}"/>
                </a:ext>
              </a:extLst>
            </p:cNvPr>
            <p:cNvSpPr txBox="1">
              <a:spLocks/>
            </p:cNvSpPr>
            <p:nvPr/>
          </p:nvSpPr>
          <p:spPr>
            <a:xfrm>
              <a:off x="656092" y="5915676"/>
              <a:ext cx="927561"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Peering</a:t>
              </a:r>
            </a:p>
          </p:txBody>
        </p:sp>
      </p:grpSp>
      <p:grpSp>
        <p:nvGrpSpPr>
          <p:cNvPr id="11" name="Group 10">
            <a:extLst>
              <a:ext uri="{FF2B5EF4-FFF2-40B4-BE49-F238E27FC236}">
                <a16:creationId xmlns:a16="http://schemas.microsoft.com/office/drawing/2014/main" id="{8949ED00-06EB-6643-A902-80E4D386DAF1}"/>
              </a:ext>
            </a:extLst>
          </p:cNvPr>
          <p:cNvGrpSpPr/>
          <p:nvPr/>
        </p:nvGrpSpPr>
        <p:grpSpPr>
          <a:xfrm>
            <a:off x="3263002" y="1242755"/>
            <a:ext cx="2768712" cy="5378119"/>
            <a:chOff x="3349815" y="769698"/>
            <a:chExt cx="2458604" cy="4157654"/>
          </a:xfrm>
        </p:grpSpPr>
        <p:grpSp>
          <p:nvGrpSpPr>
            <p:cNvPr id="4" name="Group 3">
              <a:extLst>
                <a:ext uri="{FF2B5EF4-FFF2-40B4-BE49-F238E27FC236}">
                  <a16:creationId xmlns:a16="http://schemas.microsoft.com/office/drawing/2014/main" id="{E13C37FF-6FB7-2E48-ACF6-31859B28FA2F}"/>
                </a:ext>
              </a:extLst>
            </p:cNvPr>
            <p:cNvGrpSpPr/>
            <p:nvPr/>
          </p:nvGrpSpPr>
          <p:grpSpPr>
            <a:xfrm rot="5400000">
              <a:off x="2500290" y="1619223"/>
              <a:ext cx="4157654" cy="2458604"/>
              <a:chOff x="3101686" y="1083408"/>
              <a:chExt cx="5429465" cy="3026249"/>
            </a:xfrm>
          </p:grpSpPr>
          <p:pic>
            <p:nvPicPr>
              <p:cNvPr id="5" name="Picture 4">
                <a:extLst>
                  <a:ext uri="{FF2B5EF4-FFF2-40B4-BE49-F238E27FC236}">
                    <a16:creationId xmlns:a16="http://schemas.microsoft.com/office/drawing/2014/main" id="{66571C3B-63D6-B845-A8C3-F90B7D1A3A14}"/>
                  </a:ext>
                </a:extLst>
              </p:cNvPr>
              <p:cNvPicPr>
                <a:picLocks noChangeAspect="1"/>
              </p:cNvPicPr>
              <p:nvPr/>
            </p:nvPicPr>
            <p:blipFill>
              <a:blip r:embed="rId6"/>
              <a:stretch>
                <a:fillRect/>
              </a:stretch>
            </p:blipFill>
            <p:spPr>
              <a:xfrm rot="16200000">
                <a:off x="3101685" y="1169827"/>
                <a:ext cx="388773" cy="388772"/>
              </a:xfrm>
              <a:prstGeom prst="rect">
                <a:avLst/>
              </a:prstGeom>
            </p:spPr>
          </p:pic>
          <p:sp>
            <p:nvSpPr>
              <p:cNvPr id="6" name="Rectangle: Rounded Corners 77">
                <a:extLst>
                  <a:ext uri="{FF2B5EF4-FFF2-40B4-BE49-F238E27FC236}">
                    <a16:creationId xmlns:a16="http://schemas.microsoft.com/office/drawing/2014/main" id="{D7E57396-5237-E949-A3DD-4EA9AE5C184C}"/>
                  </a:ext>
                </a:extLst>
              </p:cNvPr>
              <p:cNvSpPr/>
              <p:nvPr/>
            </p:nvSpPr>
            <p:spPr bwMode="auto">
              <a:xfrm>
                <a:off x="3476814" y="1083408"/>
                <a:ext cx="5054337" cy="30262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7" name="Title 1">
                <a:extLst>
                  <a:ext uri="{FF2B5EF4-FFF2-40B4-BE49-F238E27FC236}">
                    <a16:creationId xmlns:a16="http://schemas.microsoft.com/office/drawing/2014/main" id="{2605C667-95D0-FD49-994A-13E28CA1AC74}"/>
                  </a:ext>
                </a:extLst>
              </p:cNvPr>
              <p:cNvSpPr txBox="1">
                <a:spLocks/>
              </p:cNvSpPr>
              <p:nvPr/>
            </p:nvSpPr>
            <p:spPr>
              <a:xfrm rot="16200000">
                <a:off x="2785398" y="1972061"/>
                <a:ext cx="1072915" cy="15535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AKS SPOKE  VNET</a:t>
                </a:r>
              </a:p>
            </p:txBody>
          </p:sp>
          <p:pic>
            <p:nvPicPr>
              <p:cNvPr id="8" name="Graphic 7">
                <a:extLst>
                  <a:ext uri="{FF2B5EF4-FFF2-40B4-BE49-F238E27FC236}">
                    <a16:creationId xmlns:a16="http://schemas.microsoft.com/office/drawing/2014/main" id="{3E0B53C2-16E1-E642-87D7-E993ECC373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7047790" y="2317571"/>
                <a:ext cx="342326" cy="342328"/>
              </a:xfrm>
              <a:prstGeom prst="rect">
                <a:avLst/>
              </a:prstGeom>
            </p:spPr>
          </p:pic>
          <p:pic>
            <p:nvPicPr>
              <p:cNvPr id="9" name="Graphic 8">
                <a:extLst>
                  <a:ext uri="{FF2B5EF4-FFF2-40B4-BE49-F238E27FC236}">
                    <a16:creationId xmlns:a16="http://schemas.microsoft.com/office/drawing/2014/main" id="{9970AA91-1B12-AF48-A76A-98CAD54295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6200000">
                <a:off x="7570373" y="2269480"/>
                <a:ext cx="469900" cy="469900"/>
              </a:xfrm>
              <a:prstGeom prst="rect">
                <a:avLst/>
              </a:prstGeom>
            </p:spPr>
          </p:pic>
          <p:sp>
            <p:nvSpPr>
              <p:cNvPr id="10" name="Title 1">
                <a:extLst>
                  <a:ext uri="{FF2B5EF4-FFF2-40B4-BE49-F238E27FC236}">
                    <a16:creationId xmlns:a16="http://schemas.microsoft.com/office/drawing/2014/main" id="{E844ED22-B126-2B4A-A518-5946343FCADE}"/>
                  </a:ext>
                </a:extLst>
              </p:cNvPr>
              <p:cNvSpPr txBox="1">
                <a:spLocks/>
              </p:cNvSpPr>
              <p:nvPr/>
            </p:nvSpPr>
            <p:spPr>
              <a:xfrm rot="16200000">
                <a:off x="7618863" y="2409315"/>
                <a:ext cx="1298490" cy="15225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AKSNP1-VMSS1-NicX</a:t>
                </a:r>
              </a:p>
            </p:txBody>
          </p:sp>
          <p:sp>
            <p:nvSpPr>
              <p:cNvPr id="13" name="Rectangle: Rounded Corners 77">
                <a:extLst>
                  <a:ext uri="{FF2B5EF4-FFF2-40B4-BE49-F238E27FC236}">
                    <a16:creationId xmlns:a16="http://schemas.microsoft.com/office/drawing/2014/main" id="{D0C08C63-958B-0D47-A83B-692675CB8FF1}"/>
                  </a:ext>
                </a:extLst>
              </p:cNvPr>
              <p:cNvSpPr/>
              <p:nvPr/>
            </p:nvSpPr>
            <p:spPr bwMode="auto">
              <a:xfrm rot="16200000">
                <a:off x="6641526" y="1721055"/>
                <a:ext cx="2104002" cy="1596972"/>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14" name="Title 1">
                <a:extLst>
                  <a:ext uri="{FF2B5EF4-FFF2-40B4-BE49-F238E27FC236}">
                    <a16:creationId xmlns:a16="http://schemas.microsoft.com/office/drawing/2014/main" id="{2945C87C-06C1-FC4C-8B19-E548B41E91E3}"/>
                  </a:ext>
                </a:extLst>
              </p:cNvPr>
              <p:cNvSpPr txBox="1">
                <a:spLocks/>
              </p:cNvSpPr>
              <p:nvPr/>
            </p:nvSpPr>
            <p:spPr>
              <a:xfrm rot="16200000">
                <a:off x="6063066" y="1789873"/>
                <a:ext cx="1486057"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NodePool1-Subnet1</a:t>
                </a:r>
              </a:p>
            </p:txBody>
          </p:sp>
        </p:grpSp>
        <p:grpSp>
          <p:nvGrpSpPr>
            <p:cNvPr id="168" name="Group 167">
              <a:extLst>
                <a:ext uri="{FF2B5EF4-FFF2-40B4-BE49-F238E27FC236}">
                  <a16:creationId xmlns:a16="http://schemas.microsoft.com/office/drawing/2014/main" id="{7DC35070-1AD5-ED41-B0A8-B47B89040A2E}"/>
                </a:ext>
              </a:extLst>
            </p:cNvPr>
            <p:cNvGrpSpPr/>
            <p:nvPr/>
          </p:nvGrpSpPr>
          <p:grpSpPr>
            <a:xfrm>
              <a:off x="3591454" y="3986212"/>
              <a:ext cx="468772" cy="359830"/>
              <a:chOff x="3678057" y="6533640"/>
              <a:chExt cx="468772" cy="359830"/>
            </a:xfrm>
          </p:grpSpPr>
          <p:pic>
            <p:nvPicPr>
              <p:cNvPr id="166" name="Graphic 165">
                <a:extLst>
                  <a:ext uri="{FF2B5EF4-FFF2-40B4-BE49-F238E27FC236}">
                    <a16:creationId xmlns:a16="http://schemas.microsoft.com/office/drawing/2014/main" id="{128716E2-DD13-D744-BEC7-E729370DB49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78057" y="6533640"/>
                <a:ext cx="381759" cy="359830"/>
              </a:xfrm>
              <a:prstGeom prst="rect">
                <a:avLst/>
              </a:prstGeom>
            </p:spPr>
          </p:pic>
          <p:sp>
            <p:nvSpPr>
              <p:cNvPr id="167" name="Title 1">
                <a:extLst>
                  <a:ext uri="{FF2B5EF4-FFF2-40B4-BE49-F238E27FC236}">
                    <a16:creationId xmlns:a16="http://schemas.microsoft.com/office/drawing/2014/main" id="{B02758B6-29AD-724E-BDF7-6C9F6B543D8B}"/>
                  </a:ext>
                </a:extLst>
              </p:cNvPr>
              <p:cNvSpPr txBox="1">
                <a:spLocks/>
              </p:cNvSpPr>
              <p:nvPr/>
            </p:nvSpPr>
            <p:spPr>
              <a:xfrm>
                <a:off x="3772000" y="6652557"/>
                <a:ext cx="374829" cy="118470"/>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grpSp>
      <p:sp>
        <p:nvSpPr>
          <p:cNvPr id="101" name="Rectangle: Rounded Corners 77">
            <a:extLst>
              <a:ext uri="{FF2B5EF4-FFF2-40B4-BE49-F238E27FC236}">
                <a16:creationId xmlns:a16="http://schemas.microsoft.com/office/drawing/2014/main" id="{78BF8203-320C-BE48-9214-1B795D26C684}"/>
              </a:ext>
            </a:extLst>
          </p:cNvPr>
          <p:cNvSpPr/>
          <p:nvPr/>
        </p:nvSpPr>
        <p:spPr bwMode="auto">
          <a:xfrm>
            <a:off x="3755322" y="3400859"/>
            <a:ext cx="1924949" cy="1385006"/>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02" name="Title 1">
            <a:extLst>
              <a:ext uri="{FF2B5EF4-FFF2-40B4-BE49-F238E27FC236}">
                <a16:creationId xmlns:a16="http://schemas.microsoft.com/office/drawing/2014/main" id="{32DC79E5-4E6D-2A46-95D0-08C4993ADD5F}"/>
              </a:ext>
            </a:extLst>
          </p:cNvPr>
          <p:cNvSpPr txBox="1">
            <a:spLocks/>
          </p:cNvSpPr>
          <p:nvPr/>
        </p:nvSpPr>
        <p:spPr>
          <a:xfrm>
            <a:off x="4915532" y="3252691"/>
            <a:ext cx="1207312"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Ingress-Subnet</a:t>
            </a:r>
          </a:p>
        </p:txBody>
      </p:sp>
      <p:pic>
        <p:nvPicPr>
          <p:cNvPr id="103" name="Graphic 102">
            <a:extLst>
              <a:ext uri="{FF2B5EF4-FFF2-40B4-BE49-F238E27FC236}">
                <a16:creationId xmlns:a16="http://schemas.microsoft.com/office/drawing/2014/main" id="{7DB52587-0148-E245-97D7-C63D7C12B2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3827" y="3857693"/>
            <a:ext cx="429911" cy="465457"/>
          </a:xfrm>
          <a:prstGeom prst="rect">
            <a:avLst/>
          </a:prstGeom>
        </p:spPr>
      </p:pic>
      <p:sp>
        <p:nvSpPr>
          <p:cNvPr id="105" name="Title 1">
            <a:extLst>
              <a:ext uri="{FF2B5EF4-FFF2-40B4-BE49-F238E27FC236}">
                <a16:creationId xmlns:a16="http://schemas.microsoft.com/office/drawing/2014/main" id="{85190AF7-561D-D446-AA1B-40AD2BB83CE2}"/>
              </a:ext>
            </a:extLst>
          </p:cNvPr>
          <p:cNvSpPr txBox="1">
            <a:spLocks/>
          </p:cNvSpPr>
          <p:nvPr/>
        </p:nvSpPr>
        <p:spPr>
          <a:xfrm>
            <a:off x="3649619" y="4011518"/>
            <a:ext cx="422107" cy="15324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grpSp>
        <p:nvGrpSpPr>
          <p:cNvPr id="134" name="Group 133">
            <a:extLst>
              <a:ext uri="{FF2B5EF4-FFF2-40B4-BE49-F238E27FC236}">
                <a16:creationId xmlns:a16="http://schemas.microsoft.com/office/drawing/2014/main" id="{D2B02533-C5B0-D149-B012-0BCE120694A8}"/>
              </a:ext>
            </a:extLst>
          </p:cNvPr>
          <p:cNvGrpSpPr/>
          <p:nvPr/>
        </p:nvGrpSpPr>
        <p:grpSpPr>
          <a:xfrm>
            <a:off x="7090698" y="4550163"/>
            <a:ext cx="1763273" cy="1069703"/>
            <a:chOff x="2475422" y="4654942"/>
            <a:chExt cx="1763273" cy="1069703"/>
          </a:xfrm>
        </p:grpSpPr>
        <p:pic>
          <p:nvPicPr>
            <p:cNvPr id="135" name="Picture 134" descr="A picture containing game, table, mirror&#10;&#10;Description automatically generated">
              <a:extLst>
                <a:ext uri="{FF2B5EF4-FFF2-40B4-BE49-F238E27FC236}">
                  <a16:creationId xmlns:a16="http://schemas.microsoft.com/office/drawing/2014/main" id="{6C77AFA8-83BF-6B49-902C-30ADD6738BE9}"/>
                </a:ext>
              </a:extLst>
            </p:cNvPr>
            <p:cNvPicPr>
              <a:picLocks noChangeAspect="1"/>
            </p:cNvPicPr>
            <p:nvPr/>
          </p:nvPicPr>
          <p:blipFill>
            <a:blip r:embed="rId15"/>
            <a:stretch>
              <a:fillRect/>
            </a:stretch>
          </p:blipFill>
          <p:spPr>
            <a:xfrm>
              <a:off x="2544277" y="4717566"/>
              <a:ext cx="774700" cy="774700"/>
            </a:xfrm>
            <a:prstGeom prst="rect">
              <a:avLst/>
            </a:prstGeom>
          </p:spPr>
        </p:pic>
        <p:sp>
          <p:nvSpPr>
            <p:cNvPr id="136" name="Title 1">
              <a:extLst>
                <a:ext uri="{FF2B5EF4-FFF2-40B4-BE49-F238E27FC236}">
                  <a16:creationId xmlns:a16="http://schemas.microsoft.com/office/drawing/2014/main" id="{1B4AFA49-D7D8-5841-B46D-9EDB74D2F3BA}"/>
                </a:ext>
              </a:extLst>
            </p:cNvPr>
            <p:cNvSpPr txBox="1">
              <a:spLocks/>
            </p:cNvSpPr>
            <p:nvPr/>
          </p:nvSpPr>
          <p:spPr>
            <a:xfrm>
              <a:off x="2475422" y="5474115"/>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37" name="Picture 136">
              <a:extLst>
                <a:ext uri="{FF2B5EF4-FFF2-40B4-BE49-F238E27FC236}">
                  <a16:creationId xmlns:a16="http://schemas.microsoft.com/office/drawing/2014/main" id="{F0F305FF-DB6B-2F41-A8F9-0248CF5D7115}"/>
                </a:ext>
              </a:extLst>
            </p:cNvPr>
            <p:cNvPicPr>
              <a:picLocks noChangeAspect="1"/>
            </p:cNvPicPr>
            <p:nvPr/>
          </p:nvPicPr>
          <p:blipFill>
            <a:blip r:embed="rId16"/>
            <a:stretch>
              <a:fillRect/>
            </a:stretch>
          </p:blipFill>
          <p:spPr>
            <a:xfrm>
              <a:off x="3603807" y="4654942"/>
              <a:ext cx="542155" cy="750225"/>
            </a:xfrm>
            <a:prstGeom prst="rect">
              <a:avLst/>
            </a:prstGeom>
          </p:spPr>
        </p:pic>
        <p:sp>
          <p:nvSpPr>
            <p:cNvPr id="138" name="Title 1">
              <a:extLst>
                <a:ext uri="{FF2B5EF4-FFF2-40B4-BE49-F238E27FC236}">
                  <a16:creationId xmlns:a16="http://schemas.microsoft.com/office/drawing/2014/main" id="{28922AA4-6C8A-6948-B650-6A219DEA72C7}"/>
                </a:ext>
              </a:extLst>
            </p:cNvPr>
            <p:cNvSpPr txBox="1">
              <a:spLocks/>
            </p:cNvSpPr>
            <p:nvPr/>
          </p:nvSpPr>
          <p:spPr>
            <a:xfrm>
              <a:off x="3535220" y="5423024"/>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a:solidFill>
                    <a:srgbClr val="000000"/>
                  </a:solidFill>
                  <a:latin typeface="Segoe UI Semibold" panose="020B0702040204020203" pitchFamily="34" charset="0"/>
                  <a:cs typeface="Segoe UI Semibold" panose="020B0702040204020203" pitchFamily="34" charset="0"/>
                </a:rPr>
                <a:t>CI /CD Toolchain</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139" name="Rectangle: Rounded Corners 77">
            <a:extLst>
              <a:ext uri="{FF2B5EF4-FFF2-40B4-BE49-F238E27FC236}">
                <a16:creationId xmlns:a16="http://schemas.microsoft.com/office/drawing/2014/main" id="{F5E5D0C2-929B-4343-8CCC-4CDFB2A7933A}"/>
              </a:ext>
            </a:extLst>
          </p:cNvPr>
          <p:cNvSpPr/>
          <p:nvPr/>
        </p:nvSpPr>
        <p:spPr bwMode="auto">
          <a:xfrm rot="5400000">
            <a:off x="6257397" y="2953157"/>
            <a:ext cx="3354734" cy="2300786"/>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43" name="Title 1">
            <a:extLst>
              <a:ext uri="{FF2B5EF4-FFF2-40B4-BE49-F238E27FC236}">
                <a16:creationId xmlns:a16="http://schemas.microsoft.com/office/drawing/2014/main" id="{90AACC74-E66E-2F4F-A3A5-22885F44B2C0}"/>
              </a:ext>
            </a:extLst>
          </p:cNvPr>
          <p:cNvSpPr txBox="1">
            <a:spLocks/>
          </p:cNvSpPr>
          <p:nvPr/>
        </p:nvSpPr>
        <p:spPr>
          <a:xfrm>
            <a:off x="8062853" y="2170251"/>
            <a:ext cx="1521686"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HUB VNET</a:t>
            </a:r>
          </a:p>
        </p:txBody>
      </p:sp>
      <p:sp>
        <p:nvSpPr>
          <p:cNvPr id="144" name="Rectangle: Rounded Corners 77">
            <a:extLst>
              <a:ext uri="{FF2B5EF4-FFF2-40B4-BE49-F238E27FC236}">
                <a16:creationId xmlns:a16="http://schemas.microsoft.com/office/drawing/2014/main" id="{56104E0C-B8DA-264C-9CF0-81DAE9432E88}"/>
              </a:ext>
            </a:extLst>
          </p:cNvPr>
          <p:cNvSpPr/>
          <p:nvPr/>
        </p:nvSpPr>
        <p:spPr bwMode="auto">
          <a:xfrm>
            <a:off x="7077972" y="4384292"/>
            <a:ext cx="1802880" cy="1261907"/>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45" name="Rectangle: Rounded Corners 77">
            <a:extLst>
              <a:ext uri="{FF2B5EF4-FFF2-40B4-BE49-F238E27FC236}">
                <a16:creationId xmlns:a16="http://schemas.microsoft.com/office/drawing/2014/main" id="{023366FC-59CC-0545-B64B-E0141567E176}"/>
              </a:ext>
            </a:extLst>
          </p:cNvPr>
          <p:cNvSpPr/>
          <p:nvPr/>
        </p:nvSpPr>
        <p:spPr bwMode="auto">
          <a:xfrm>
            <a:off x="7090698" y="2692074"/>
            <a:ext cx="1802880" cy="1397691"/>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solidFill>
                <a:schemeClr val="tx1"/>
              </a:solidFill>
              <a:cs typeface="Segoe UI" pitchFamily="34" charset="0"/>
            </a:endParaRPr>
          </a:p>
        </p:txBody>
      </p:sp>
      <p:sp>
        <p:nvSpPr>
          <p:cNvPr id="146" name="Title 1">
            <a:extLst>
              <a:ext uri="{FF2B5EF4-FFF2-40B4-BE49-F238E27FC236}">
                <a16:creationId xmlns:a16="http://schemas.microsoft.com/office/drawing/2014/main" id="{F8765438-EA75-744F-9A61-980539A485B1}"/>
              </a:ext>
            </a:extLst>
          </p:cNvPr>
          <p:cNvSpPr txBox="1">
            <a:spLocks/>
          </p:cNvSpPr>
          <p:nvPr/>
        </p:nvSpPr>
        <p:spPr>
          <a:xfrm>
            <a:off x="7898405" y="4211657"/>
            <a:ext cx="1207312" cy="117841"/>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Worker-Subnet1</a:t>
            </a:r>
          </a:p>
        </p:txBody>
      </p:sp>
      <p:pic>
        <p:nvPicPr>
          <p:cNvPr id="147" name="Graphic 146">
            <a:extLst>
              <a:ext uri="{FF2B5EF4-FFF2-40B4-BE49-F238E27FC236}">
                <a16:creationId xmlns:a16="http://schemas.microsoft.com/office/drawing/2014/main" id="{458ED589-D71E-EE4F-BD65-D7CAEAED2E5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36466" y="3102824"/>
            <a:ext cx="325832" cy="325832"/>
          </a:xfrm>
          <a:prstGeom prst="rect">
            <a:avLst/>
          </a:prstGeom>
        </p:spPr>
      </p:pic>
      <p:pic>
        <p:nvPicPr>
          <p:cNvPr id="148" name="Graphic 147">
            <a:extLst>
              <a:ext uri="{FF2B5EF4-FFF2-40B4-BE49-F238E27FC236}">
                <a16:creationId xmlns:a16="http://schemas.microsoft.com/office/drawing/2014/main" id="{E9BA9B9C-56B6-AA4B-AA74-8C46E2503B4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353326" y="3110217"/>
            <a:ext cx="469900" cy="469900"/>
          </a:xfrm>
          <a:prstGeom prst="rect">
            <a:avLst/>
          </a:prstGeom>
        </p:spPr>
      </p:pic>
      <p:cxnSp>
        <p:nvCxnSpPr>
          <p:cNvPr id="150" name="Straight Arrow Connector 149">
            <a:extLst>
              <a:ext uri="{FF2B5EF4-FFF2-40B4-BE49-F238E27FC236}">
                <a16:creationId xmlns:a16="http://schemas.microsoft.com/office/drawing/2014/main" id="{0D1C984D-B732-6448-B56A-0B8BF306948E}"/>
              </a:ext>
            </a:extLst>
          </p:cNvPr>
          <p:cNvCxnSpPr>
            <a:cxnSpLocks/>
          </p:cNvCxnSpPr>
          <p:nvPr/>
        </p:nvCxnSpPr>
        <p:spPr>
          <a:xfrm flipH="1" flipV="1">
            <a:off x="7477366" y="3925933"/>
            <a:ext cx="255" cy="44392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1" name="Title 1">
            <a:extLst>
              <a:ext uri="{FF2B5EF4-FFF2-40B4-BE49-F238E27FC236}">
                <a16:creationId xmlns:a16="http://schemas.microsoft.com/office/drawing/2014/main" id="{74C2F2D8-2902-B64B-B5A8-522E79E72D08}"/>
              </a:ext>
            </a:extLst>
          </p:cNvPr>
          <p:cNvSpPr txBox="1">
            <a:spLocks/>
          </p:cNvSpPr>
          <p:nvPr/>
        </p:nvSpPr>
        <p:spPr>
          <a:xfrm>
            <a:off x="5558115" y="5784375"/>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pic>
        <p:nvPicPr>
          <p:cNvPr id="153" name="Graphic 152">
            <a:extLst>
              <a:ext uri="{FF2B5EF4-FFF2-40B4-BE49-F238E27FC236}">
                <a16:creationId xmlns:a16="http://schemas.microsoft.com/office/drawing/2014/main" id="{272A9694-BF3B-D441-B819-ABDE543CEAD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5548247" y="5237715"/>
            <a:ext cx="427210" cy="469900"/>
          </a:xfrm>
          <a:prstGeom prst="rect">
            <a:avLst/>
          </a:prstGeom>
        </p:spPr>
      </p:pic>
      <p:cxnSp>
        <p:nvCxnSpPr>
          <p:cNvPr id="154" name="Straight Arrow Connector 153">
            <a:extLst>
              <a:ext uri="{FF2B5EF4-FFF2-40B4-BE49-F238E27FC236}">
                <a16:creationId xmlns:a16="http://schemas.microsoft.com/office/drawing/2014/main" id="{DDE7EA39-FECD-CD49-9BC1-6D23EB7CF0F8}"/>
              </a:ext>
            </a:extLst>
          </p:cNvPr>
          <p:cNvCxnSpPr>
            <a:cxnSpLocks/>
          </p:cNvCxnSpPr>
          <p:nvPr/>
        </p:nvCxnSpPr>
        <p:spPr>
          <a:xfrm flipV="1">
            <a:off x="6001421" y="3511616"/>
            <a:ext cx="1023021" cy="17896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AC5C3B5B-2300-9942-B5DD-85CCC6683CC3}"/>
              </a:ext>
            </a:extLst>
          </p:cNvPr>
          <p:cNvCxnSpPr>
            <a:cxnSpLocks/>
          </p:cNvCxnSpPr>
          <p:nvPr/>
        </p:nvCxnSpPr>
        <p:spPr>
          <a:xfrm flipV="1">
            <a:off x="9151413" y="2013474"/>
            <a:ext cx="905329" cy="1252266"/>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85EF5A2-BE0A-0E4E-8E73-12D848E54E95}"/>
              </a:ext>
            </a:extLst>
          </p:cNvPr>
          <p:cNvCxnSpPr>
            <a:cxnSpLocks/>
            <a:endCxn id="75" idx="1"/>
          </p:cNvCxnSpPr>
          <p:nvPr/>
        </p:nvCxnSpPr>
        <p:spPr>
          <a:xfrm>
            <a:off x="9184616" y="3400859"/>
            <a:ext cx="1004747" cy="340058"/>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60F497F7-1038-2342-A982-68C58F0112B2}"/>
              </a:ext>
            </a:extLst>
          </p:cNvPr>
          <p:cNvGrpSpPr/>
          <p:nvPr/>
        </p:nvGrpSpPr>
        <p:grpSpPr>
          <a:xfrm>
            <a:off x="1725823" y="4148128"/>
            <a:ext cx="1541040" cy="997005"/>
            <a:chOff x="4160757" y="5451790"/>
            <a:chExt cx="1388734" cy="1103165"/>
          </a:xfrm>
        </p:grpSpPr>
        <p:pic>
          <p:nvPicPr>
            <p:cNvPr id="163" name="Picture 162">
              <a:extLst>
                <a:ext uri="{FF2B5EF4-FFF2-40B4-BE49-F238E27FC236}">
                  <a16:creationId xmlns:a16="http://schemas.microsoft.com/office/drawing/2014/main" id="{B838496A-CF1C-F940-B6CF-57234DE8FE17}"/>
                </a:ext>
              </a:extLst>
            </p:cNvPr>
            <p:cNvPicPr>
              <a:picLocks noChangeAspect="1"/>
            </p:cNvPicPr>
            <p:nvPr/>
          </p:nvPicPr>
          <p:blipFill>
            <a:blip r:embed="rId23"/>
            <a:stretch>
              <a:fillRect/>
            </a:stretch>
          </p:blipFill>
          <p:spPr>
            <a:xfrm>
              <a:off x="4847891" y="5451790"/>
              <a:ext cx="693693" cy="1045500"/>
            </a:xfrm>
            <a:prstGeom prst="rect">
              <a:avLst/>
            </a:prstGeom>
          </p:spPr>
        </p:pic>
        <p:sp>
          <p:nvSpPr>
            <p:cNvPr id="169" name="Title 1">
              <a:extLst>
                <a:ext uri="{FF2B5EF4-FFF2-40B4-BE49-F238E27FC236}">
                  <a16:creationId xmlns:a16="http://schemas.microsoft.com/office/drawing/2014/main" id="{F6DBABED-FE7A-8E49-993E-8DCDFCA57E97}"/>
                </a:ext>
              </a:extLst>
            </p:cNvPr>
            <p:cNvSpPr txBox="1">
              <a:spLocks/>
            </p:cNvSpPr>
            <p:nvPr/>
          </p:nvSpPr>
          <p:spPr>
            <a:xfrm>
              <a:off x="4846016" y="5506936"/>
              <a:ext cx="703475"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Service Endpoint </a:t>
              </a:r>
            </a:p>
          </p:txBody>
        </p:sp>
        <p:pic>
          <p:nvPicPr>
            <p:cNvPr id="170" name="Graphic 169">
              <a:extLst>
                <a:ext uri="{FF2B5EF4-FFF2-40B4-BE49-F238E27FC236}">
                  <a16:creationId xmlns:a16="http://schemas.microsoft.com/office/drawing/2014/main" id="{5B27A5CB-5E43-2D46-9337-F7854E73EC1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335795" y="5657746"/>
              <a:ext cx="468000" cy="616571"/>
            </a:xfrm>
            <a:prstGeom prst="rect">
              <a:avLst/>
            </a:prstGeom>
          </p:spPr>
        </p:pic>
        <p:sp>
          <p:nvSpPr>
            <p:cNvPr id="171" name="Title 1">
              <a:extLst>
                <a:ext uri="{FF2B5EF4-FFF2-40B4-BE49-F238E27FC236}">
                  <a16:creationId xmlns:a16="http://schemas.microsoft.com/office/drawing/2014/main" id="{2838B9AD-5DE5-4A4D-B255-82B23D203842}"/>
                </a:ext>
              </a:extLst>
            </p:cNvPr>
            <p:cNvSpPr txBox="1">
              <a:spLocks/>
            </p:cNvSpPr>
            <p:nvPr/>
          </p:nvSpPr>
          <p:spPr>
            <a:xfrm>
              <a:off x="4160757" y="6404144"/>
              <a:ext cx="703475"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MySQL</a:t>
              </a:r>
            </a:p>
          </p:txBody>
        </p:sp>
      </p:grpSp>
      <p:pic>
        <p:nvPicPr>
          <p:cNvPr id="177" name="Picture 176">
            <a:extLst>
              <a:ext uri="{FF2B5EF4-FFF2-40B4-BE49-F238E27FC236}">
                <a16:creationId xmlns:a16="http://schemas.microsoft.com/office/drawing/2014/main" id="{D228E67D-86C5-DA47-AC66-511BBFEEF8E2}"/>
              </a:ext>
            </a:extLst>
          </p:cNvPr>
          <p:cNvPicPr>
            <a:picLocks noChangeAspect="1"/>
          </p:cNvPicPr>
          <p:nvPr/>
        </p:nvPicPr>
        <p:blipFill>
          <a:blip r:embed="rId23"/>
          <a:stretch>
            <a:fillRect/>
          </a:stretch>
        </p:blipFill>
        <p:spPr>
          <a:xfrm rot="10800000">
            <a:off x="295107" y="5300013"/>
            <a:ext cx="519806" cy="851502"/>
          </a:xfrm>
          <a:prstGeom prst="rect">
            <a:avLst/>
          </a:prstGeom>
        </p:spPr>
      </p:pic>
      <p:sp>
        <p:nvSpPr>
          <p:cNvPr id="178" name="Title 1">
            <a:extLst>
              <a:ext uri="{FF2B5EF4-FFF2-40B4-BE49-F238E27FC236}">
                <a16:creationId xmlns:a16="http://schemas.microsoft.com/office/drawing/2014/main" id="{BB3F9B8C-F52E-F647-99DB-A0B5835AD083}"/>
              </a:ext>
            </a:extLst>
          </p:cNvPr>
          <p:cNvSpPr txBox="1">
            <a:spLocks/>
          </p:cNvSpPr>
          <p:nvPr/>
        </p:nvSpPr>
        <p:spPr>
          <a:xfrm>
            <a:off x="886869" y="5663125"/>
            <a:ext cx="1346880"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lang="en-US" sz="980" spc="0" dirty="0">
                <a:solidFill>
                  <a:srgbClr val="000000"/>
                </a:solidFill>
                <a:latin typeface="Segoe UI Semibold" panose="020B0702040204020203" pitchFamily="34" charset="0"/>
                <a:cs typeface="Segoe UI Semibold" panose="020B0702040204020203" pitchFamily="34" charset="0"/>
              </a:rPr>
              <a:t>Service Endpoint Traffic</a:t>
            </a:r>
            <a:endPar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5" name="Title 1">
            <a:extLst>
              <a:ext uri="{FF2B5EF4-FFF2-40B4-BE49-F238E27FC236}">
                <a16:creationId xmlns:a16="http://schemas.microsoft.com/office/drawing/2014/main" id="{B0969261-0F8E-4B47-83DD-8952EB9E7015}"/>
              </a:ext>
            </a:extLst>
          </p:cNvPr>
          <p:cNvSpPr txBox="1">
            <a:spLocks/>
          </p:cNvSpPr>
          <p:nvPr/>
        </p:nvSpPr>
        <p:spPr>
          <a:xfrm>
            <a:off x="7336647" y="3605615"/>
            <a:ext cx="877770"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sz="1000" spc="0" dirty="0">
                <a:solidFill>
                  <a:srgbClr val="000000"/>
                </a:solidFill>
                <a:cs typeface="Segoe UI Semibold" panose="020B0702040204020203" pitchFamily="34" charset="0"/>
              </a:rPr>
              <a:t>Azure Firewall</a:t>
            </a:r>
          </a:p>
        </p:txBody>
      </p:sp>
      <p:pic>
        <p:nvPicPr>
          <p:cNvPr id="118" name="Graphic 117">
            <a:extLst>
              <a:ext uri="{FF2B5EF4-FFF2-40B4-BE49-F238E27FC236}">
                <a16:creationId xmlns:a16="http://schemas.microsoft.com/office/drawing/2014/main" id="{84AD7DF7-BFB5-9945-9B94-A20473D96D7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60869" y="3805977"/>
            <a:ext cx="469900" cy="469900"/>
          </a:xfrm>
          <a:prstGeom prst="rect">
            <a:avLst/>
          </a:prstGeom>
        </p:spPr>
      </p:pic>
      <p:grpSp>
        <p:nvGrpSpPr>
          <p:cNvPr id="120" name="Group 119">
            <a:extLst>
              <a:ext uri="{FF2B5EF4-FFF2-40B4-BE49-F238E27FC236}">
                <a16:creationId xmlns:a16="http://schemas.microsoft.com/office/drawing/2014/main" id="{5B39CA09-4844-CF4B-96E8-E951E64E532C}"/>
              </a:ext>
            </a:extLst>
          </p:cNvPr>
          <p:cNvGrpSpPr/>
          <p:nvPr/>
        </p:nvGrpSpPr>
        <p:grpSpPr>
          <a:xfrm>
            <a:off x="4168717" y="3567974"/>
            <a:ext cx="797528" cy="639433"/>
            <a:chOff x="3710440" y="1880706"/>
            <a:chExt cx="797528" cy="639433"/>
          </a:xfrm>
        </p:grpSpPr>
        <p:pic>
          <p:nvPicPr>
            <p:cNvPr id="123" name="Graphic 122">
              <a:extLst>
                <a:ext uri="{FF2B5EF4-FFF2-40B4-BE49-F238E27FC236}">
                  <a16:creationId xmlns:a16="http://schemas.microsoft.com/office/drawing/2014/main" id="{D569882C-248A-7949-BB90-726FAC44D7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87392" y="2194307"/>
              <a:ext cx="325832" cy="325832"/>
            </a:xfrm>
            <a:prstGeom prst="rect">
              <a:avLst/>
            </a:prstGeom>
          </p:spPr>
        </p:pic>
        <p:sp>
          <p:nvSpPr>
            <p:cNvPr id="125" name="Title 1">
              <a:extLst>
                <a:ext uri="{FF2B5EF4-FFF2-40B4-BE49-F238E27FC236}">
                  <a16:creationId xmlns:a16="http://schemas.microsoft.com/office/drawing/2014/main" id="{E55040EF-14F2-C144-8A5A-E6744D88FD38}"/>
                </a:ext>
              </a:extLst>
            </p:cNvPr>
            <p:cNvSpPr txBox="1">
              <a:spLocks/>
            </p:cNvSpPr>
            <p:nvPr/>
          </p:nvSpPr>
          <p:spPr>
            <a:xfrm>
              <a:off x="3710440" y="1880706"/>
              <a:ext cx="797528" cy="30777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Ingress – SLB  Private IP</a:t>
              </a:r>
            </a:p>
          </p:txBody>
        </p:sp>
      </p:grpSp>
      <p:cxnSp>
        <p:nvCxnSpPr>
          <p:cNvPr id="161" name="Straight Arrow Connector 160">
            <a:extLst>
              <a:ext uri="{FF2B5EF4-FFF2-40B4-BE49-F238E27FC236}">
                <a16:creationId xmlns:a16="http://schemas.microsoft.com/office/drawing/2014/main" id="{CFD17924-3417-5349-8710-A5727B3EEC12}"/>
              </a:ext>
            </a:extLst>
          </p:cNvPr>
          <p:cNvCxnSpPr>
            <a:cxnSpLocks/>
          </p:cNvCxnSpPr>
          <p:nvPr/>
        </p:nvCxnSpPr>
        <p:spPr>
          <a:xfrm>
            <a:off x="4958159" y="4274189"/>
            <a:ext cx="5899" cy="538629"/>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72" name="Graphic 171">
            <a:extLst>
              <a:ext uri="{FF2B5EF4-FFF2-40B4-BE49-F238E27FC236}">
                <a16:creationId xmlns:a16="http://schemas.microsoft.com/office/drawing/2014/main" id="{9F1982FA-7B82-3542-A434-7AD216EA10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3345" y="2014467"/>
            <a:ext cx="313194" cy="339091"/>
          </a:xfrm>
          <a:prstGeom prst="rect">
            <a:avLst/>
          </a:prstGeom>
        </p:spPr>
      </p:pic>
      <p:pic>
        <p:nvPicPr>
          <p:cNvPr id="173" name="Graphic 172">
            <a:extLst>
              <a:ext uri="{FF2B5EF4-FFF2-40B4-BE49-F238E27FC236}">
                <a16:creationId xmlns:a16="http://schemas.microsoft.com/office/drawing/2014/main" id="{45605430-ED15-DA4A-8BCC-9ADCFE947BE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01137" y="2448027"/>
            <a:ext cx="429911" cy="465456"/>
          </a:xfrm>
          <a:prstGeom prst="rect">
            <a:avLst/>
          </a:prstGeom>
        </p:spPr>
      </p:pic>
      <p:sp>
        <p:nvSpPr>
          <p:cNvPr id="174" name="Title 1">
            <a:extLst>
              <a:ext uri="{FF2B5EF4-FFF2-40B4-BE49-F238E27FC236}">
                <a16:creationId xmlns:a16="http://schemas.microsoft.com/office/drawing/2014/main" id="{AF4EAC62-2E4A-CF4B-8CF7-1946528BD7FC}"/>
              </a:ext>
            </a:extLst>
          </p:cNvPr>
          <p:cNvSpPr txBox="1">
            <a:spLocks/>
          </p:cNvSpPr>
          <p:nvPr/>
        </p:nvSpPr>
        <p:spPr>
          <a:xfrm>
            <a:off x="4109546" y="2937637"/>
            <a:ext cx="1217914"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AKSNP2-VMSS2-NicX</a:t>
            </a:r>
          </a:p>
        </p:txBody>
      </p:sp>
      <p:sp>
        <p:nvSpPr>
          <p:cNvPr id="175" name="Rectangle: Rounded Corners 77">
            <a:extLst>
              <a:ext uri="{FF2B5EF4-FFF2-40B4-BE49-F238E27FC236}">
                <a16:creationId xmlns:a16="http://schemas.microsoft.com/office/drawing/2014/main" id="{FC306C66-5FC4-5844-ABFD-59E6D2282284}"/>
              </a:ext>
            </a:extLst>
          </p:cNvPr>
          <p:cNvSpPr/>
          <p:nvPr/>
        </p:nvSpPr>
        <p:spPr bwMode="auto">
          <a:xfrm>
            <a:off x="3739793" y="1909366"/>
            <a:ext cx="1924949" cy="1325463"/>
          </a:xfrm>
          <a:prstGeom prst="roundRect">
            <a:avLst>
              <a:gd name="adj" fmla="val 3125"/>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pic>
        <p:nvPicPr>
          <p:cNvPr id="176" name="Graphic 175">
            <a:extLst>
              <a:ext uri="{FF2B5EF4-FFF2-40B4-BE49-F238E27FC236}">
                <a16:creationId xmlns:a16="http://schemas.microsoft.com/office/drawing/2014/main" id="{23500264-341E-854E-9C50-82372437F0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19589" y="2056189"/>
            <a:ext cx="429911" cy="465457"/>
          </a:xfrm>
          <a:prstGeom prst="rect">
            <a:avLst/>
          </a:prstGeom>
        </p:spPr>
      </p:pic>
      <p:sp>
        <p:nvSpPr>
          <p:cNvPr id="179" name="Title 1">
            <a:extLst>
              <a:ext uri="{FF2B5EF4-FFF2-40B4-BE49-F238E27FC236}">
                <a16:creationId xmlns:a16="http://schemas.microsoft.com/office/drawing/2014/main" id="{4564E29D-29F4-1D44-B902-9A665A00030C}"/>
              </a:ext>
            </a:extLst>
          </p:cNvPr>
          <p:cNvSpPr txBox="1">
            <a:spLocks/>
          </p:cNvSpPr>
          <p:nvPr/>
        </p:nvSpPr>
        <p:spPr>
          <a:xfrm>
            <a:off x="3625381" y="2210014"/>
            <a:ext cx="422107" cy="153247"/>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NSG</a:t>
            </a:r>
          </a:p>
        </p:txBody>
      </p:sp>
      <p:sp>
        <p:nvSpPr>
          <p:cNvPr id="180" name="Title 1">
            <a:extLst>
              <a:ext uri="{FF2B5EF4-FFF2-40B4-BE49-F238E27FC236}">
                <a16:creationId xmlns:a16="http://schemas.microsoft.com/office/drawing/2014/main" id="{657B75A1-48B0-A14C-A0A7-E03C53632639}"/>
              </a:ext>
            </a:extLst>
          </p:cNvPr>
          <p:cNvSpPr txBox="1">
            <a:spLocks/>
          </p:cNvSpPr>
          <p:nvPr/>
        </p:nvSpPr>
        <p:spPr>
          <a:xfrm>
            <a:off x="4615865" y="1731739"/>
            <a:ext cx="1359592" cy="152433"/>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chemeClr val="accent1"/>
                </a:solidFill>
                <a:latin typeface="Segoe UI Semibold" panose="020B0702040204020203" pitchFamily="34" charset="0"/>
              </a:rPr>
              <a:t>NodePool2-Subnet2</a:t>
            </a:r>
          </a:p>
        </p:txBody>
      </p:sp>
      <p:cxnSp>
        <p:nvCxnSpPr>
          <p:cNvPr id="181" name="Straight Arrow Connector 180">
            <a:extLst>
              <a:ext uri="{FF2B5EF4-FFF2-40B4-BE49-F238E27FC236}">
                <a16:creationId xmlns:a16="http://schemas.microsoft.com/office/drawing/2014/main" id="{8DC6D6BD-59BB-D347-B4A0-EB37072F3086}"/>
              </a:ext>
            </a:extLst>
          </p:cNvPr>
          <p:cNvCxnSpPr>
            <a:cxnSpLocks/>
            <a:stCxn id="125" idx="3"/>
            <a:endCxn id="174" idx="2"/>
          </p:cNvCxnSpPr>
          <p:nvPr/>
        </p:nvCxnSpPr>
        <p:spPr>
          <a:xfrm flipH="1" flipV="1">
            <a:off x="4718503" y="3088448"/>
            <a:ext cx="247742" cy="633415"/>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182" name="Graphic 181">
            <a:extLst>
              <a:ext uri="{FF2B5EF4-FFF2-40B4-BE49-F238E27FC236}">
                <a16:creationId xmlns:a16="http://schemas.microsoft.com/office/drawing/2014/main" id="{F9049E5E-2E8E-144F-9176-2C7E14AC81A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5500867" y="2143249"/>
            <a:ext cx="427210" cy="469900"/>
          </a:xfrm>
          <a:prstGeom prst="rect">
            <a:avLst/>
          </a:prstGeom>
        </p:spPr>
      </p:pic>
      <p:sp>
        <p:nvSpPr>
          <p:cNvPr id="183" name="Title 1">
            <a:extLst>
              <a:ext uri="{FF2B5EF4-FFF2-40B4-BE49-F238E27FC236}">
                <a16:creationId xmlns:a16="http://schemas.microsoft.com/office/drawing/2014/main" id="{66A04187-021A-CC4B-9534-2CF31CDD3B69}"/>
              </a:ext>
            </a:extLst>
          </p:cNvPr>
          <p:cNvSpPr txBox="1">
            <a:spLocks/>
          </p:cNvSpPr>
          <p:nvPr/>
        </p:nvSpPr>
        <p:spPr>
          <a:xfrm>
            <a:off x="5532944" y="2680071"/>
            <a:ext cx="262828" cy="153888"/>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UDR</a:t>
            </a:r>
          </a:p>
        </p:txBody>
      </p:sp>
      <p:cxnSp>
        <p:nvCxnSpPr>
          <p:cNvPr id="184" name="Straight Arrow Connector 183">
            <a:extLst>
              <a:ext uri="{FF2B5EF4-FFF2-40B4-BE49-F238E27FC236}">
                <a16:creationId xmlns:a16="http://schemas.microsoft.com/office/drawing/2014/main" id="{682557B7-1428-2A4A-B1BD-B80E1F6C2564}"/>
              </a:ext>
            </a:extLst>
          </p:cNvPr>
          <p:cNvCxnSpPr>
            <a:cxnSpLocks/>
          </p:cNvCxnSpPr>
          <p:nvPr/>
        </p:nvCxnSpPr>
        <p:spPr>
          <a:xfrm>
            <a:off x="6096452" y="2375001"/>
            <a:ext cx="910611" cy="1045742"/>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5" name="Title 1">
            <a:extLst>
              <a:ext uri="{FF2B5EF4-FFF2-40B4-BE49-F238E27FC236}">
                <a16:creationId xmlns:a16="http://schemas.microsoft.com/office/drawing/2014/main" id="{C91BA87A-3B2A-2E4E-B9E8-403CFBB52012}"/>
              </a:ext>
            </a:extLst>
          </p:cNvPr>
          <p:cNvSpPr txBox="1">
            <a:spLocks/>
          </p:cNvSpPr>
          <p:nvPr/>
        </p:nvSpPr>
        <p:spPr>
          <a:xfrm>
            <a:off x="8242455" y="3412056"/>
            <a:ext cx="1009812" cy="153069"/>
          </a:xfrm>
          <a:prstGeom prst="rect">
            <a:avLst/>
          </a:prstGeom>
          <a:no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000" spc="0" dirty="0">
                <a:solidFill>
                  <a:srgbClr val="000000"/>
                </a:solidFill>
                <a:latin typeface="Segoe UI Semibold" panose="020B0702040204020203" pitchFamily="34" charset="0"/>
                <a:cs typeface="Segoe UI Semibold" panose="020B0702040204020203" pitchFamily="34" charset="0"/>
              </a:rPr>
              <a:t>AZFW-</a:t>
            </a:r>
            <a:r>
              <a:rPr lang="en-US" sz="1000" spc="0" dirty="0" err="1">
                <a:solidFill>
                  <a:srgbClr val="000000"/>
                </a:solidFill>
                <a:latin typeface="Segoe UI Semibold" panose="020B0702040204020203" pitchFamily="34" charset="0"/>
                <a:cs typeface="Segoe UI Semibold" panose="020B0702040204020203" pitchFamily="34" charset="0"/>
              </a:rPr>
              <a:t>PublicIP</a:t>
            </a:r>
            <a:endParaRPr lang="en-US" sz="1000" spc="0" dirty="0">
              <a:solidFill>
                <a:srgbClr val="00000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055789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on top of a sandy beach&#10;&#10;Description automatically generated">
            <a:extLst>
              <a:ext uri="{FF2B5EF4-FFF2-40B4-BE49-F238E27FC236}">
                <a16:creationId xmlns:a16="http://schemas.microsoft.com/office/drawing/2014/main" id="{85EA05FB-E08E-874C-AA84-2BE79156FD56}"/>
              </a:ext>
            </a:extLst>
          </p:cNvPr>
          <p:cNvPicPr>
            <a:picLocks noChangeAspect="1"/>
          </p:cNvPicPr>
          <p:nvPr/>
        </p:nvPicPr>
        <p:blipFill rotWithShape="1">
          <a:blip r:embed="rId3"/>
          <a:srcRect l="19671" t="37021" r="21979" b="1738"/>
          <a:stretch/>
        </p:blipFill>
        <p:spPr>
          <a:xfrm>
            <a:off x="645935" y="2771774"/>
            <a:ext cx="1700784" cy="1700784"/>
          </a:xfrm>
          <a:prstGeom prst="ellipse">
            <a:avLst/>
          </a:prstGeom>
        </p:spPr>
      </p:pic>
      <p:sp>
        <p:nvSpPr>
          <p:cNvPr id="4" name="Text Placeholder 3">
            <a:extLst>
              <a:ext uri="{FF2B5EF4-FFF2-40B4-BE49-F238E27FC236}">
                <a16:creationId xmlns:a16="http://schemas.microsoft.com/office/drawing/2014/main" id="{5EDACFC3-F3AF-7F4C-9B5B-63A950530C76}"/>
              </a:ext>
            </a:extLst>
          </p:cNvPr>
          <p:cNvSpPr>
            <a:spLocks noGrp="1"/>
          </p:cNvSpPr>
          <p:nvPr>
            <p:ph type="body" sz="quarter" idx="12"/>
          </p:nvPr>
        </p:nvSpPr>
        <p:spPr/>
        <p:txBody>
          <a:bodyPr/>
          <a:lstStyle/>
          <a:p>
            <a:r>
              <a:rPr lang="en-US" dirty="0"/>
              <a:t>Meet our </a:t>
            </a:r>
            <a:r>
              <a:rPr lang="en-US" dirty="0">
                <a:solidFill>
                  <a:schemeClr val="accent1"/>
                </a:solidFill>
              </a:rPr>
              <a:t>speaker</a:t>
            </a:r>
          </a:p>
        </p:txBody>
      </p:sp>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p:txBody>
          <a:bodyPr/>
          <a:lstStyle/>
          <a:p>
            <a:r>
              <a:rPr lang="en-US" dirty="0"/>
              <a:t>Mohammad </a:t>
            </a:r>
            <a:r>
              <a:rPr lang="en-US" dirty="0" err="1"/>
              <a:t>Nofal</a:t>
            </a:r>
            <a:endParaRPr lang="en-US" dirty="0"/>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2532961" y="3679797"/>
            <a:ext cx="6596049" cy="922183"/>
          </a:xfrm>
        </p:spPr>
        <p:txBody>
          <a:bodyPr>
            <a:normAutofit/>
          </a:bodyPr>
          <a:lstStyle/>
          <a:p>
            <a:r>
              <a:rPr lang="en-US" dirty="0"/>
              <a:t>Cloud Native Compute Architect – Global Black Belt Team – EMEA</a:t>
            </a:r>
          </a:p>
          <a:p>
            <a:r>
              <a:rPr lang="en-US" dirty="0"/>
              <a:t>      @</a:t>
            </a:r>
            <a:r>
              <a:rPr lang="en-US" dirty="0" err="1"/>
              <a:t>mohmd_nofal</a:t>
            </a:r>
            <a:endParaRPr lang="en-US" dirty="0"/>
          </a:p>
        </p:txBody>
      </p:sp>
      <p:pic>
        <p:nvPicPr>
          <p:cNvPr id="6" name="Picture 5" descr="A picture containing tree&#10;&#10;Description automatically generated">
            <a:extLst>
              <a:ext uri="{FF2B5EF4-FFF2-40B4-BE49-F238E27FC236}">
                <a16:creationId xmlns:a16="http://schemas.microsoft.com/office/drawing/2014/main" id="{ADEFB3CD-9A30-FB48-9725-4393B94D95D0}"/>
              </a:ext>
            </a:extLst>
          </p:cNvPr>
          <p:cNvPicPr>
            <a:picLocks noChangeAspect="1"/>
          </p:cNvPicPr>
          <p:nvPr/>
        </p:nvPicPr>
        <p:blipFill rotWithShape="1">
          <a:blip r:embed="rId4"/>
          <a:srcRect l="16343" t="16747" r="17297" b="16498"/>
          <a:stretch/>
        </p:blipFill>
        <p:spPr>
          <a:xfrm>
            <a:off x="2635280" y="4054450"/>
            <a:ext cx="240553" cy="241977"/>
          </a:xfrm>
          <a:prstGeom prst="rect">
            <a:avLst/>
          </a:prstGeom>
        </p:spPr>
      </p:pic>
    </p:spTree>
    <p:extLst>
      <p:ext uri="{BB962C8B-B14F-4D97-AF65-F5344CB8AC3E}">
        <p14:creationId xmlns:p14="http://schemas.microsoft.com/office/powerpoint/2010/main" val="37891212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298F-9503-D241-911C-5451B99C04F1}"/>
              </a:ext>
            </a:extLst>
          </p:cNvPr>
          <p:cNvSpPr>
            <a:spLocks noGrp="1"/>
          </p:cNvSpPr>
          <p:nvPr>
            <p:ph type="title"/>
          </p:nvPr>
        </p:nvSpPr>
        <p:spPr/>
        <p:txBody>
          <a:bodyPr/>
          <a:lstStyle/>
          <a:p>
            <a:r>
              <a:rPr lang="en-LU" dirty="0"/>
              <a:t>Subnet Per Node Pool Notes</a:t>
            </a:r>
          </a:p>
        </p:txBody>
      </p:sp>
      <p:sp>
        <p:nvSpPr>
          <p:cNvPr id="3" name="Content Placeholder 2">
            <a:extLst>
              <a:ext uri="{FF2B5EF4-FFF2-40B4-BE49-F238E27FC236}">
                <a16:creationId xmlns:a16="http://schemas.microsoft.com/office/drawing/2014/main" id="{C61BEEFC-B0B7-6046-83B6-34826CD0C14B}"/>
              </a:ext>
            </a:extLst>
          </p:cNvPr>
          <p:cNvSpPr>
            <a:spLocks noGrp="1"/>
          </p:cNvSpPr>
          <p:nvPr>
            <p:ph idx="1"/>
          </p:nvPr>
        </p:nvSpPr>
        <p:spPr/>
        <p:txBody>
          <a:bodyPr/>
          <a:lstStyle/>
          <a:p>
            <a:r>
              <a:rPr lang="en-LU" dirty="0"/>
              <a:t>Works Flawlessly with CNI</a:t>
            </a:r>
          </a:p>
          <a:p>
            <a:r>
              <a:rPr lang="en-LU" dirty="0"/>
              <a:t>Works Flawlessly with Kubenet if no UDR is pre-exisiting, if a UDR exisit then extra assigment of routes is required</a:t>
            </a:r>
          </a:p>
          <a:p>
            <a:r>
              <a:rPr lang="en-LU" dirty="0"/>
              <a:t>This addresses the use cases where </a:t>
            </a:r>
          </a:p>
          <a:p>
            <a:pPr lvl="1"/>
            <a:r>
              <a:rPr lang="en-LU" dirty="0"/>
              <a:t>you require hard isolation between nodes, traffic between subnets can be NSGed </a:t>
            </a:r>
          </a:p>
          <a:p>
            <a:pPr lvl="1"/>
            <a:r>
              <a:rPr lang="en-GB" dirty="0"/>
              <a:t>Y</a:t>
            </a:r>
            <a:r>
              <a:rPr lang="en-LU" dirty="0"/>
              <a:t>ou require different outbound rules per node pool in the firewall</a:t>
            </a:r>
          </a:p>
          <a:p>
            <a:endParaRPr lang="en-LU" dirty="0"/>
          </a:p>
          <a:p>
            <a:r>
              <a:rPr lang="en-LU" dirty="0"/>
              <a:t>Works with new or existing clusters </a:t>
            </a:r>
          </a:p>
          <a:p>
            <a:endParaRPr lang="en-LU" dirty="0"/>
          </a:p>
        </p:txBody>
      </p:sp>
      <p:sp>
        <p:nvSpPr>
          <p:cNvPr id="4" name="TextBox 3">
            <a:extLst>
              <a:ext uri="{FF2B5EF4-FFF2-40B4-BE49-F238E27FC236}">
                <a16:creationId xmlns:a16="http://schemas.microsoft.com/office/drawing/2014/main" id="{028126E2-2BED-C74F-9C3C-D456F2B80DC7}"/>
              </a:ext>
            </a:extLst>
          </p:cNvPr>
          <p:cNvSpPr txBox="1"/>
          <p:nvPr/>
        </p:nvSpPr>
        <p:spPr>
          <a:xfrm>
            <a:off x="846908" y="4727304"/>
            <a:ext cx="10208623" cy="1231106"/>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nodepool</a:t>
            </a:r>
            <a:r>
              <a:rPr lang="en-GB" sz="2000" dirty="0">
                <a:gradFill>
                  <a:gsLst>
                    <a:gs pos="2917">
                      <a:schemeClr val="tx1"/>
                    </a:gs>
                    <a:gs pos="30000">
                      <a:schemeClr val="tx1"/>
                    </a:gs>
                  </a:gsLst>
                  <a:lin ang="5400000" scaled="0"/>
                </a:gradFill>
              </a:rPr>
              <a:t> add --cluster-name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--name </a:t>
            </a:r>
            <a:r>
              <a:rPr lang="en-GB" sz="2000" dirty="0" err="1">
                <a:gradFill>
                  <a:gsLst>
                    <a:gs pos="2917">
                      <a:schemeClr val="tx1"/>
                    </a:gs>
                    <a:gs pos="30000">
                      <a:schemeClr val="tx1"/>
                    </a:gs>
                  </a:gsLst>
                  <a:lin ang="5400000" scaled="0"/>
                </a:gradFill>
              </a:rPr>
              <a:t>nodepoolName</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dirty="0">
                <a:solidFill>
                  <a:srgbClr val="FF0000"/>
                </a:solidFill>
              </a:rPr>
              <a:t>--</a:t>
            </a:r>
            <a:r>
              <a:rPr lang="en-GB" sz="2000" dirty="0" err="1">
                <a:solidFill>
                  <a:srgbClr val="FF0000"/>
                </a:solidFill>
              </a:rPr>
              <a:t>vnet</a:t>
            </a:r>
            <a:r>
              <a:rPr lang="en-GB" sz="2000" dirty="0">
                <a:solidFill>
                  <a:srgbClr val="FF0000"/>
                </a:solidFill>
              </a:rPr>
              <a:t>-subnet-id</a:t>
            </a:r>
            <a:r>
              <a:rPr lang="en-GB" sz="2000" dirty="0">
                <a:gradFill>
                  <a:gsLst>
                    <a:gs pos="2917">
                      <a:schemeClr val="tx1"/>
                    </a:gs>
                    <a:gs pos="30000">
                      <a:schemeClr val="tx1"/>
                    </a:gs>
                  </a:gsLst>
                  <a:lin ang="5400000" scaled="0"/>
                </a:gradFill>
              </a:rPr>
              <a:t>  /subscriptions/XXXXXXXXXXXXXXXX/</a:t>
            </a:r>
            <a:r>
              <a:rPr lang="en-GB" sz="2000" dirty="0" err="1">
                <a:gradFill>
                  <a:gsLst>
                    <a:gs pos="2917">
                      <a:schemeClr val="tx1"/>
                    </a:gs>
                    <a:gs pos="30000">
                      <a:schemeClr val="tx1"/>
                    </a:gs>
                  </a:gsLst>
                  <a:lin ang="5400000" scaled="0"/>
                </a:gradFill>
              </a:rPr>
              <a:t>resourceGroups</a:t>
            </a:r>
            <a:r>
              <a:rPr lang="en-GB" sz="2000" dirty="0">
                <a:gradFill>
                  <a:gsLst>
                    <a:gs pos="2917">
                      <a:schemeClr val="tx1"/>
                    </a:gs>
                    <a:gs pos="30000">
                      <a:schemeClr val="tx1"/>
                    </a:gs>
                  </a:gsLst>
                  <a:lin ang="5400000" scaled="0"/>
                </a:gradFill>
              </a:rPr>
              <a:t>/XX/providers/</a:t>
            </a:r>
            <a:r>
              <a:rPr lang="en-GB" sz="2000" dirty="0" err="1">
                <a:gradFill>
                  <a:gsLst>
                    <a:gs pos="2917">
                      <a:schemeClr val="tx1"/>
                    </a:gs>
                    <a:gs pos="30000">
                      <a:schemeClr val="tx1"/>
                    </a:gs>
                  </a:gsLst>
                  <a:lin ang="5400000" scaled="0"/>
                </a:gradFill>
              </a:rPr>
              <a:t>Microsoft.Network</a:t>
            </a:r>
            <a:r>
              <a:rPr lang="en-GB" sz="2000" dirty="0">
                <a:gradFill>
                  <a:gsLst>
                    <a:gs pos="2917">
                      <a:schemeClr val="tx1"/>
                    </a:gs>
                    <a:gs pos="30000">
                      <a:schemeClr val="tx1"/>
                    </a:gs>
                  </a:gsLst>
                  <a:lin ang="5400000" scaled="0"/>
                </a:gradFill>
              </a:rPr>
              <a:t>/</a:t>
            </a:r>
            <a:r>
              <a:rPr lang="en-GB" sz="2000" dirty="0" err="1">
                <a:gradFill>
                  <a:gsLst>
                    <a:gs pos="2917">
                      <a:schemeClr val="tx1"/>
                    </a:gs>
                    <a:gs pos="30000">
                      <a:schemeClr val="tx1"/>
                    </a:gs>
                  </a:gsLst>
                  <a:lin ang="5400000" scaled="0"/>
                </a:gradFill>
              </a:rPr>
              <a:t>virtualNetworks</a:t>
            </a:r>
            <a:r>
              <a:rPr lang="en-GB" sz="2000" dirty="0">
                <a:gradFill>
                  <a:gsLst>
                    <a:gs pos="2917">
                      <a:schemeClr val="tx1"/>
                    </a:gs>
                    <a:gs pos="30000">
                      <a:schemeClr val="tx1"/>
                    </a:gs>
                  </a:gsLst>
                  <a:lin ang="5400000" scaled="0"/>
                </a:gradFill>
              </a:rPr>
              <a:t>/XX/subnets/XXXXXXXX</a:t>
            </a:r>
            <a:endParaRPr lang="en-LU" sz="2000" dirty="0" err="1">
              <a:solidFill>
                <a:srgbClr val="FF0000"/>
              </a:solidFill>
            </a:endParaRPr>
          </a:p>
        </p:txBody>
      </p:sp>
    </p:spTree>
    <p:extLst>
      <p:ext uri="{BB962C8B-B14F-4D97-AF65-F5344CB8AC3E}">
        <p14:creationId xmlns:p14="http://schemas.microsoft.com/office/powerpoint/2010/main" val="3903884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Securing East/West Traffic</a:t>
            </a:r>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
        <p:nvSpPr>
          <p:cNvPr id="5" name="Text Placeholder 6">
            <a:extLst>
              <a:ext uri="{FF2B5EF4-FFF2-40B4-BE49-F238E27FC236}">
                <a16:creationId xmlns:a16="http://schemas.microsoft.com/office/drawing/2014/main" id="{78189C86-2A25-4322-867F-A39F53010196}"/>
              </a:ext>
            </a:extLst>
          </p:cNvPr>
          <p:cNvSpPr txBox="1">
            <a:spLocks/>
          </p:cNvSpPr>
          <p:nvPr/>
        </p:nvSpPr>
        <p:spPr>
          <a:xfrm>
            <a:off x="0" y="3692435"/>
            <a:ext cx="12192000" cy="39188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solidFill>
                  <a:schemeClr val="bg1"/>
                </a:solidFill>
                <a:latin typeface="Segoe UI Semibold" panose="020B0702040204020203" pitchFamily="34" charset="0"/>
                <a:cs typeface="Segoe UI Semibold" panose="020B0702040204020203" pitchFamily="34" charset="0"/>
              </a:rPr>
              <a:t>Pods Network</a:t>
            </a:r>
          </a:p>
        </p:txBody>
      </p:sp>
    </p:spTree>
    <p:extLst>
      <p:ext uri="{BB962C8B-B14F-4D97-AF65-F5344CB8AC3E}">
        <p14:creationId xmlns:p14="http://schemas.microsoft.com/office/powerpoint/2010/main" val="304097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E76EE9-827A-BF4E-84C5-C156D55FEF00}"/>
              </a:ext>
            </a:extLst>
          </p:cNvPr>
          <p:cNvSpPr>
            <a:spLocks noGrp="1"/>
          </p:cNvSpPr>
          <p:nvPr>
            <p:ph type="title"/>
          </p:nvPr>
        </p:nvSpPr>
        <p:spPr/>
        <p:txBody>
          <a:bodyPr/>
          <a:lstStyle/>
          <a:p>
            <a:r>
              <a:rPr lang="en-LU" dirty="0"/>
              <a:t>Securing Pod to Pod Traffic</a:t>
            </a:r>
          </a:p>
        </p:txBody>
      </p:sp>
      <p:pic>
        <p:nvPicPr>
          <p:cNvPr id="117" name="Picture 116">
            <a:extLst>
              <a:ext uri="{FF2B5EF4-FFF2-40B4-BE49-F238E27FC236}">
                <a16:creationId xmlns:a16="http://schemas.microsoft.com/office/drawing/2014/main" id="{1132140F-EFB4-0843-A999-F35C39D90A84}"/>
              </a:ext>
            </a:extLst>
          </p:cNvPr>
          <p:cNvPicPr>
            <a:picLocks noChangeAspect="1"/>
          </p:cNvPicPr>
          <p:nvPr/>
        </p:nvPicPr>
        <p:blipFill>
          <a:blip r:embed="rId2"/>
          <a:stretch>
            <a:fillRect/>
          </a:stretch>
        </p:blipFill>
        <p:spPr>
          <a:xfrm>
            <a:off x="1748138" y="2160029"/>
            <a:ext cx="9017000" cy="3378200"/>
          </a:xfrm>
          <a:prstGeom prst="rect">
            <a:avLst/>
          </a:prstGeom>
        </p:spPr>
      </p:pic>
    </p:spTree>
    <p:extLst>
      <p:ext uri="{BB962C8B-B14F-4D97-AF65-F5344CB8AC3E}">
        <p14:creationId xmlns:p14="http://schemas.microsoft.com/office/powerpoint/2010/main" val="10649410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What to consider when using network policies</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LU" dirty="0"/>
              <a:t>AKS supports Calico and Azure Network Policy </a:t>
            </a:r>
          </a:p>
          <a:p>
            <a:r>
              <a:rPr lang="en-LU" dirty="0"/>
              <a:t>Calico and Azure Network Policy allows you to create ingress and egress rules based on lables and IPs </a:t>
            </a:r>
          </a:p>
          <a:p>
            <a:endParaRPr lang="en-LU" dirty="0"/>
          </a:p>
          <a:p>
            <a:endParaRPr lang="en-LU" dirty="0"/>
          </a:p>
        </p:txBody>
      </p:sp>
      <p:pic>
        <p:nvPicPr>
          <p:cNvPr id="5" name="Picture 4" descr="A screenshot of a cell phone&#10;&#10;Description automatically generated">
            <a:extLst>
              <a:ext uri="{FF2B5EF4-FFF2-40B4-BE49-F238E27FC236}">
                <a16:creationId xmlns:a16="http://schemas.microsoft.com/office/drawing/2014/main" id="{CCFB6AB1-1B4B-C04A-8F33-19DBE58CBA3A}"/>
              </a:ext>
            </a:extLst>
          </p:cNvPr>
          <p:cNvPicPr>
            <a:picLocks noChangeAspect="1"/>
          </p:cNvPicPr>
          <p:nvPr/>
        </p:nvPicPr>
        <p:blipFill>
          <a:blip r:embed="rId2"/>
          <a:stretch>
            <a:fillRect/>
          </a:stretch>
        </p:blipFill>
        <p:spPr>
          <a:xfrm>
            <a:off x="1658011" y="2563352"/>
            <a:ext cx="3906765" cy="3171242"/>
          </a:xfrm>
          <a:prstGeom prst="rect">
            <a:avLst/>
          </a:prstGeom>
        </p:spPr>
      </p:pic>
    </p:spTree>
    <p:extLst>
      <p:ext uri="{BB962C8B-B14F-4D97-AF65-F5344CB8AC3E}">
        <p14:creationId xmlns:p14="http://schemas.microsoft.com/office/powerpoint/2010/main" val="42805601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What to consider when using network policies cont…</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US" dirty="0" err="1"/>
              <a:t>Cillium</a:t>
            </a:r>
            <a:r>
              <a:rPr lang="en-US" dirty="0"/>
              <a:t>, </a:t>
            </a:r>
            <a:r>
              <a:rPr lang="en-US" dirty="0" err="1"/>
              <a:t>Istio</a:t>
            </a:r>
            <a:r>
              <a:rPr lang="en-US" dirty="0"/>
              <a:t>, </a:t>
            </a:r>
            <a:r>
              <a:rPr lang="en-US" dirty="0" err="1"/>
              <a:t>etc</a:t>
            </a:r>
            <a:r>
              <a:rPr lang="en-US" dirty="0"/>
              <a:t>… allows you to create Egress rules based on DNS Names</a:t>
            </a:r>
            <a:br>
              <a:rPr lang="en-US" dirty="0"/>
            </a:br>
            <a:endParaRPr lang="en-US" dirty="0"/>
          </a:p>
          <a:p>
            <a:endParaRPr lang="en-LU" dirty="0"/>
          </a:p>
          <a:p>
            <a:endParaRPr lang="en-LU" dirty="0"/>
          </a:p>
          <a:p>
            <a:endParaRPr lang="en-LU" dirty="0"/>
          </a:p>
        </p:txBody>
      </p:sp>
      <p:pic>
        <p:nvPicPr>
          <p:cNvPr id="6" name="Picture 5" descr="A screenshot of a social media post&#10;&#10;Description automatically generated">
            <a:extLst>
              <a:ext uri="{FF2B5EF4-FFF2-40B4-BE49-F238E27FC236}">
                <a16:creationId xmlns:a16="http://schemas.microsoft.com/office/drawing/2014/main" id="{0DDA1058-1446-1646-85FC-A83717051696}"/>
              </a:ext>
            </a:extLst>
          </p:cNvPr>
          <p:cNvPicPr>
            <a:picLocks noChangeAspect="1"/>
          </p:cNvPicPr>
          <p:nvPr/>
        </p:nvPicPr>
        <p:blipFill>
          <a:blip r:embed="rId2"/>
          <a:stretch>
            <a:fillRect/>
          </a:stretch>
        </p:blipFill>
        <p:spPr>
          <a:xfrm>
            <a:off x="943139" y="1952289"/>
            <a:ext cx="4778392" cy="4038470"/>
          </a:xfrm>
          <a:prstGeom prst="rect">
            <a:avLst/>
          </a:prstGeom>
        </p:spPr>
      </p:pic>
    </p:spTree>
    <p:extLst>
      <p:ext uri="{BB962C8B-B14F-4D97-AF65-F5344CB8AC3E}">
        <p14:creationId xmlns:p14="http://schemas.microsoft.com/office/powerpoint/2010/main" val="28257666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E76EE9-827A-BF4E-84C5-C156D55FEF00}"/>
              </a:ext>
            </a:extLst>
          </p:cNvPr>
          <p:cNvSpPr>
            <a:spLocks noGrp="1"/>
          </p:cNvSpPr>
          <p:nvPr>
            <p:ph type="title"/>
          </p:nvPr>
        </p:nvSpPr>
        <p:spPr/>
        <p:txBody>
          <a:bodyPr/>
          <a:lstStyle/>
          <a:p>
            <a:r>
              <a:rPr lang="en-LU" dirty="0"/>
              <a:t>How can we achieve MTLS between pods and hosts – Enter Service Mesh</a:t>
            </a:r>
          </a:p>
        </p:txBody>
      </p:sp>
      <p:pic>
        <p:nvPicPr>
          <p:cNvPr id="4" name="Picture 3">
            <a:extLst>
              <a:ext uri="{FF2B5EF4-FFF2-40B4-BE49-F238E27FC236}">
                <a16:creationId xmlns:a16="http://schemas.microsoft.com/office/drawing/2014/main" id="{5B3B5524-5B96-E14E-A4EE-4D64100F3536}"/>
              </a:ext>
            </a:extLst>
          </p:cNvPr>
          <p:cNvPicPr>
            <a:picLocks noChangeAspect="1"/>
          </p:cNvPicPr>
          <p:nvPr/>
        </p:nvPicPr>
        <p:blipFill rotWithShape="1">
          <a:blip r:embed="rId2"/>
          <a:srcRect l="12659" t="18592" r="12346" b="1308"/>
          <a:stretch/>
        </p:blipFill>
        <p:spPr>
          <a:xfrm>
            <a:off x="838200" y="1515291"/>
            <a:ext cx="10305535" cy="4885509"/>
          </a:xfrm>
          <a:prstGeom prst="rect">
            <a:avLst/>
          </a:prstGeom>
        </p:spPr>
      </p:pic>
    </p:spTree>
    <p:extLst>
      <p:ext uri="{BB962C8B-B14F-4D97-AF65-F5344CB8AC3E}">
        <p14:creationId xmlns:p14="http://schemas.microsoft.com/office/powerpoint/2010/main" val="7392057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Identity and Management</a:t>
            </a:r>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176362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MSI (Managed Service Identity) in AKS</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LU" dirty="0"/>
              <a:t>AKS requires an idenity to create resources on behalf of the user i.e. create a volume, create a node, etc…</a:t>
            </a:r>
          </a:p>
          <a:p>
            <a:r>
              <a:rPr lang="en-LU" dirty="0"/>
              <a:t>AKS used to rely on SPs “Service Principals” which came with some chall</a:t>
            </a:r>
            <a:r>
              <a:rPr lang="en-GB" dirty="0"/>
              <a:t>e</a:t>
            </a:r>
            <a:r>
              <a:rPr lang="en-LU" dirty="0"/>
              <a:t>nges like being stored on the nodes and the need to rotate them</a:t>
            </a:r>
          </a:p>
          <a:p>
            <a:r>
              <a:rPr lang="en-LU" dirty="0"/>
              <a:t>MSI is a wrapper for SP, it provides auto rotation and if its system assigned then it has the same life cycle as the resource</a:t>
            </a:r>
          </a:p>
          <a:p>
            <a:endParaRPr lang="en-LU" dirty="0"/>
          </a:p>
          <a:p>
            <a:r>
              <a:rPr lang="en-GB" dirty="0"/>
              <a:t>T</a:t>
            </a:r>
            <a:r>
              <a:rPr lang="en-LU" dirty="0"/>
              <a:t>o provision an MSI enabled cluster (only enabled on creation time, soon/update exisiting clusters)</a:t>
            </a:r>
            <a:br>
              <a:rPr lang="en-LU" dirty="0"/>
            </a:br>
            <a:endParaRPr lang="en-LU" dirty="0"/>
          </a:p>
        </p:txBody>
      </p:sp>
      <p:sp>
        <p:nvSpPr>
          <p:cNvPr id="4" name="TextBox 3">
            <a:extLst>
              <a:ext uri="{FF2B5EF4-FFF2-40B4-BE49-F238E27FC236}">
                <a16:creationId xmlns:a16="http://schemas.microsoft.com/office/drawing/2014/main" id="{6AB11CE4-7A00-CB41-95B4-A83D74B9179F}"/>
              </a:ext>
            </a:extLst>
          </p:cNvPr>
          <p:cNvSpPr txBox="1"/>
          <p:nvPr/>
        </p:nvSpPr>
        <p:spPr>
          <a:xfrm>
            <a:off x="846908" y="4727304"/>
            <a:ext cx="10208623" cy="615553"/>
          </a:xfrm>
          <a:prstGeom prst="rect">
            <a:avLst/>
          </a:prstGeom>
          <a:solidFill>
            <a:schemeClr val="bg1">
              <a:lumMod val="85000"/>
            </a:schemeClr>
          </a:solidFill>
        </p:spPr>
        <p:txBody>
          <a:bodyPr wrap="square" lIns="0" tIns="0" rIns="0" bIns="0" rtlCol="0">
            <a:spAutoFit/>
          </a:bodyPr>
          <a:lstStyle/>
          <a:p>
            <a:r>
              <a:rPr lang="en-LU"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az</a:t>
            </a:r>
            <a:r>
              <a:rPr lang="en-GB" sz="2000" dirty="0">
                <a:gradFill>
                  <a:gsLst>
                    <a:gs pos="2917">
                      <a:schemeClr val="tx1"/>
                    </a:gs>
                    <a:gs pos="30000">
                      <a:schemeClr val="tx1"/>
                    </a:gs>
                  </a:gsLst>
                  <a:lin ang="5400000" scaled="0"/>
                </a:gradFill>
              </a:rPr>
              <a:t> </a:t>
            </a:r>
            <a:r>
              <a:rPr lang="en-GB" sz="2000" dirty="0" err="1">
                <a:gradFill>
                  <a:gsLst>
                    <a:gs pos="2917">
                      <a:schemeClr val="tx1"/>
                    </a:gs>
                    <a:gs pos="30000">
                      <a:schemeClr val="tx1"/>
                    </a:gs>
                  </a:gsLst>
                  <a:lin ang="5400000" scaled="0"/>
                </a:gradFill>
              </a:rPr>
              <a:t>aks</a:t>
            </a:r>
            <a:r>
              <a:rPr lang="en-GB" sz="2000" dirty="0">
                <a:gradFill>
                  <a:gsLst>
                    <a:gs pos="2917">
                      <a:schemeClr val="tx1"/>
                    </a:gs>
                    <a:gs pos="30000">
                      <a:schemeClr val="tx1"/>
                    </a:gs>
                  </a:gsLst>
                  <a:lin ang="5400000" scaled="0"/>
                </a:gradFill>
              </a:rPr>
              <a:t> update -n </a:t>
            </a:r>
            <a:r>
              <a:rPr lang="en-GB" sz="2000" dirty="0" err="1">
                <a:gradFill>
                  <a:gsLst>
                    <a:gs pos="2917">
                      <a:schemeClr val="tx1"/>
                    </a:gs>
                    <a:gs pos="30000">
                      <a:schemeClr val="tx1"/>
                    </a:gs>
                  </a:gsLst>
                  <a:lin ang="5400000" scaled="0"/>
                </a:gradFill>
              </a:rPr>
              <a:t>clustername</a:t>
            </a:r>
            <a:r>
              <a:rPr lang="en-GB" sz="2000" dirty="0">
                <a:gradFill>
                  <a:gsLst>
                    <a:gs pos="2917">
                      <a:schemeClr val="tx1"/>
                    </a:gs>
                    <a:gs pos="30000">
                      <a:schemeClr val="tx1"/>
                    </a:gs>
                  </a:gsLst>
                  <a:lin ang="5400000" scaled="0"/>
                </a:gradFill>
              </a:rPr>
              <a:t> -g </a:t>
            </a:r>
            <a:r>
              <a:rPr lang="en-GB" sz="2000" dirty="0" err="1">
                <a:gradFill>
                  <a:gsLst>
                    <a:gs pos="2917">
                      <a:schemeClr val="tx1"/>
                    </a:gs>
                    <a:gs pos="30000">
                      <a:schemeClr val="tx1"/>
                    </a:gs>
                  </a:gsLst>
                  <a:lin ang="5400000" scaled="0"/>
                </a:gradFill>
              </a:rPr>
              <a:t>resourcegroup</a:t>
            </a:r>
            <a:r>
              <a:rPr lang="en-GB" sz="2000" dirty="0">
                <a:gradFill>
                  <a:gsLst>
                    <a:gs pos="2917">
                      <a:schemeClr val="tx1"/>
                    </a:gs>
                    <a:gs pos="30000">
                      <a:schemeClr val="tx1"/>
                    </a:gs>
                  </a:gsLst>
                  <a:lin ang="5400000" scaled="0"/>
                </a:gradFill>
              </a:rPr>
              <a:t> \</a:t>
            </a:r>
            <a:br>
              <a:rPr lang="en-GB" sz="2000" dirty="0">
                <a:gradFill>
                  <a:gsLst>
                    <a:gs pos="2917">
                      <a:schemeClr val="tx1"/>
                    </a:gs>
                    <a:gs pos="30000">
                      <a:schemeClr val="tx1"/>
                    </a:gs>
                  </a:gsLst>
                  <a:lin ang="5400000" scaled="0"/>
                </a:gradFill>
              </a:rPr>
            </a:br>
            <a:r>
              <a:rPr lang="en-GB" sz="2000" dirty="0">
                <a:gradFill>
                  <a:gsLst>
                    <a:gs pos="2917">
                      <a:schemeClr val="tx1"/>
                    </a:gs>
                    <a:gs pos="30000">
                      <a:schemeClr val="tx1"/>
                    </a:gs>
                  </a:gsLst>
                  <a:lin ang="5400000" scaled="0"/>
                </a:gradFill>
              </a:rPr>
              <a:t>    </a:t>
            </a:r>
            <a:r>
              <a:rPr lang="en-GB" sz="2000" dirty="0">
                <a:solidFill>
                  <a:srgbClr val="FF0000"/>
                </a:solidFill>
              </a:rPr>
              <a:t>--enable-managed-identity</a:t>
            </a:r>
            <a:endParaRPr lang="en-LU" sz="2000" dirty="0" err="1">
              <a:solidFill>
                <a:srgbClr val="FF0000"/>
              </a:solidFill>
            </a:endParaRPr>
          </a:p>
        </p:txBody>
      </p:sp>
    </p:spTree>
    <p:extLst>
      <p:ext uri="{BB962C8B-B14F-4D97-AF65-F5344CB8AC3E}">
        <p14:creationId xmlns:p14="http://schemas.microsoft.com/office/powerpoint/2010/main" val="206290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80E21-5AF4-C643-9280-5F38953EDB08}"/>
              </a:ext>
            </a:extLst>
          </p:cNvPr>
          <p:cNvSpPr>
            <a:spLocks noGrp="1"/>
          </p:cNvSpPr>
          <p:nvPr>
            <p:ph type="title"/>
          </p:nvPr>
        </p:nvSpPr>
        <p:spPr/>
        <p:txBody>
          <a:bodyPr/>
          <a:lstStyle/>
          <a:p>
            <a:r>
              <a:rPr lang="en-LU" dirty="0"/>
              <a:t>What’s the deal with PSP? (Pod Security Policy)</a:t>
            </a:r>
          </a:p>
        </p:txBody>
      </p:sp>
      <p:sp>
        <p:nvSpPr>
          <p:cNvPr id="3" name="Content Placeholder 2">
            <a:extLst>
              <a:ext uri="{FF2B5EF4-FFF2-40B4-BE49-F238E27FC236}">
                <a16:creationId xmlns:a16="http://schemas.microsoft.com/office/drawing/2014/main" id="{8FA03236-330A-BD4A-A07F-F55E4DD0ACB8}"/>
              </a:ext>
            </a:extLst>
          </p:cNvPr>
          <p:cNvSpPr>
            <a:spLocks noGrp="1"/>
          </p:cNvSpPr>
          <p:nvPr>
            <p:ph idx="1"/>
          </p:nvPr>
        </p:nvSpPr>
        <p:spPr/>
        <p:txBody>
          <a:bodyPr/>
          <a:lstStyle/>
          <a:p>
            <a:r>
              <a:rPr lang="en-LU" dirty="0"/>
              <a:t>Pod Security Policies are still beta in upstream Kubernetes with no clear plans on what it will GA </a:t>
            </a:r>
          </a:p>
          <a:p>
            <a:endParaRPr lang="en-LU" dirty="0"/>
          </a:p>
          <a:p>
            <a:r>
              <a:rPr lang="en-LU" dirty="0"/>
              <a:t>More information on the why its still beta can be found here</a:t>
            </a:r>
            <a:br>
              <a:rPr lang="en-LU" dirty="0"/>
            </a:br>
            <a:r>
              <a:rPr lang="en-GB" dirty="0">
                <a:hlinkClick r:id="rId2"/>
              </a:rPr>
              <a:t>https://github.com/kubernetes/enhancements/issues/5</a:t>
            </a:r>
            <a:endParaRPr lang="en-GB" dirty="0"/>
          </a:p>
          <a:p>
            <a:endParaRPr lang="en-GB" dirty="0"/>
          </a:p>
          <a:p>
            <a:r>
              <a:rPr lang="en-GB" dirty="0"/>
              <a:t>AKS will GA PSP if it got </a:t>
            </a:r>
            <a:r>
              <a:rPr lang="en-GB" dirty="0" err="1"/>
              <a:t>GA’ed</a:t>
            </a:r>
            <a:r>
              <a:rPr lang="en-GB" dirty="0"/>
              <a:t> upstream, though, no clear plans from the upstream community </a:t>
            </a:r>
            <a:endParaRPr lang="en-LU" dirty="0"/>
          </a:p>
          <a:p>
            <a:endParaRPr lang="en-LU" dirty="0"/>
          </a:p>
        </p:txBody>
      </p:sp>
    </p:spTree>
    <p:extLst>
      <p:ext uri="{BB962C8B-B14F-4D97-AF65-F5344CB8AC3E}">
        <p14:creationId xmlns:p14="http://schemas.microsoft.com/office/powerpoint/2010/main" val="1374814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C72FE-39CB-4A46-9C06-9307F680EDD0}"/>
              </a:ext>
            </a:extLst>
          </p:cNvPr>
          <p:cNvSpPr>
            <a:spLocks noGrp="1"/>
          </p:cNvSpPr>
          <p:nvPr>
            <p:ph type="title"/>
          </p:nvPr>
        </p:nvSpPr>
        <p:spPr>
          <a:xfrm>
            <a:off x="505378" y="457199"/>
            <a:ext cx="10848422" cy="1188721"/>
          </a:xfrm>
        </p:spPr>
        <p:txBody>
          <a:bodyPr/>
          <a:lstStyle/>
          <a:p>
            <a:br>
              <a:rPr lang="en-LU" dirty="0"/>
            </a:br>
            <a:r>
              <a:rPr lang="en-LU" dirty="0"/>
              <a:t>What’s the alternative for PSP?</a:t>
            </a:r>
            <a:br>
              <a:rPr lang="en-LU" dirty="0"/>
            </a:br>
            <a:r>
              <a:rPr lang="en-LU" dirty="0"/>
              <a:t>Enter OPA (Open Policy Agent) – Gatekeeper v3</a:t>
            </a:r>
            <a:br>
              <a:rPr lang="en-LU" dirty="0"/>
            </a:br>
            <a:endParaRPr lang="en-LU" dirty="0"/>
          </a:p>
        </p:txBody>
      </p:sp>
      <p:sp>
        <p:nvSpPr>
          <p:cNvPr id="3" name="Content Placeholder 2">
            <a:extLst>
              <a:ext uri="{FF2B5EF4-FFF2-40B4-BE49-F238E27FC236}">
                <a16:creationId xmlns:a16="http://schemas.microsoft.com/office/drawing/2014/main" id="{2C63CCCD-8857-B14E-90BB-2B9B5B53918A}"/>
              </a:ext>
            </a:extLst>
          </p:cNvPr>
          <p:cNvSpPr>
            <a:spLocks noGrp="1"/>
          </p:cNvSpPr>
          <p:nvPr>
            <p:ph idx="1"/>
          </p:nvPr>
        </p:nvSpPr>
        <p:spPr>
          <a:xfrm>
            <a:off x="548640" y="1645920"/>
            <a:ext cx="10805160" cy="4531043"/>
          </a:xfrm>
        </p:spPr>
        <p:txBody>
          <a:bodyPr/>
          <a:lstStyle/>
          <a:p>
            <a:r>
              <a:rPr lang="en-LU" dirty="0"/>
              <a:t>Gatekeeperv3 is an implemetaion for OPA that’s using CRDs</a:t>
            </a:r>
          </a:p>
          <a:p>
            <a:r>
              <a:rPr lang="en-LU" dirty="0"/>
              <a:t>Coming to AKS soon with integration with Azure policy</a:t>
            </a:r>
            <a:br>
              <a:rPr lang="en-LU" dirty="0"/>
            </a:br>
            <a:endParaRPr lang="en-LU" dirty="0"/>
          </a:p>
        </p:txBody>
      </p:sp>
      <p:pic>
        <p:nvPicPr>
          <p:cNvPr id="4" name="Picture 3">
            <a:extLst>
              <a:ext uri="{FF2B5EF4-FFF2-40B4-BE49-F238E27FC236}">
                <a16:creationId xmlns:a16="http://schemas.microsoft.com/office/drawing/2014/main" id="{8522BDA5-E2A2-F841-87C5-D37591E66F69}"/>
              </a:ext>
            </a:extLst>
          </p:cNvPr>
          <p:cNvPicPr>
            <a:picLocks noChangeAspect="1"/>
          </p:cNvPicPr>
          <p:nvPr/>
        </p:nvPicPr>
        <p:blipFill>
          <a:blip r:embed="rId2"/>
          <a:stretch>
            <a:fillRect/>
          </a:stretch>
        </p:blipFill>
        <p:spPr>
          <a:xfrm>
            <a:off x="548640" y="2730378"/>
            <a:ext cx="8036525" cy="3446585"/>
          </a:xfrm>
          <a:prstGeom prst="rect">
            <a:avLst/>
          </a:prstGeom>
        </p:spPr>
      </p:pic>
    </p:spTree>
    <p:extLst>
      <p:ext uri="{BB962C8B-B14F-4D97-AF65-F5344CB8AC3E}">
        <p14:creationId xmlns:p14="http://schemas.microsoft.com/office/powerpoint/2010/main" val="3663639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4204D1-647B-C04E-B6BB-C2D0E8C7A2F3}"/>
              </a:ext>
            </a:extLst>
          </p:cNvPr>
          <p:cNvSpPr>
            <a:spLocks noGrp="1"/>
          </p:cNvSpPr>
          <p:nvPr>
            <p:ph type="body" sz="quarter" idx="12"/>
          </p:nvPr>
        </p:nvSpPr>
        <p:spPr/>
        <p:txBody>
          <a:bodyPr/>
          <a:lstStyle/>
          <a:p>
            <a:r>
              <a:rPr lang="en-US" dirty="0">
                <a:solidFill>
                  <a:schemeClr val="accent1"/>
                </a:solidFill>
              </a:rPr>
              <a:t>Contents</a:t>
            </a:r>
          </a:p>
        </p:txBody>
      </p:sp>
      <p:sp>
        <p:nvSpPr>
          <p:cNvPr id="2" name="Text Placeholder 1">
            <a:extLst>
              <a:ext uri="{FF2B5EF4-FFF2-40B4-BE49-F238E27FC236}">
                <a16:creationId xmlns:a16="http://schemas.microsoft.com/office/drawing/2014/main" id="{A04DC131-00FB-5C47-ADC3-5C3FEEB562DE}"/>
              </a:ext>
            </a:extLst>
          </p:cNvPr>
          <p:cNvSpPr>
            <a:spLocks noGrp="1"/>
          </p:cNvSpPr>
          <p:nvPr>
            <p:ph type="body" sz="quarter" idx="11"/>
          </p:nvPr>
        </p:nvSpPr>
        <p:spPr>
          <a:xfrm>
            <a:off x="365760" y="1543324"/>
            <a:ext cx="11390811" cy="2833804"/>
          </a:xfrm>
        </p:spPr>
        <p:txBody>
          <a:bodyPr>
            <a:normAutofit lnSpcReduction="10000"/>
          </a:bodyPr>
          <a:lstStyle/>
          <a:p>
            <a:r>
              <a:rPr lang="en-US" sz="3600" dirty="0">
                <a:solidFill>
                  <a:schemeClr val="tx1"/>
                </a:solidFill>
                <a:latin typeface="Segoe UI Semibold" panose="020B0702040204020203" pitchFamily="34" charset="0"/>
              </a:rPr>
              <a:t>Security</a:t>
            </a:r>
          </a:p>
          <a:p>
            <a:pPr marL="342900" indent="-342900">
              <a:buFont typeface="Arial" panose="020B0604020202020204" pitchFamily="34" charset="0"/>
              <a:buChar char="•"/>
            </a:pPr>
            <a:r>
              <a:rPr lang="en-US" sz="3600" dirty="0">
                <a:solidFill>
                  <a:schemeClr val="tx1"/>
                </a:solidFill>
                <a:latin typeface="Segoe UI Semibold" panose="020B0702040204020203" pitchFamily="34" charset="0"/>
              </a:rPr>
              <a:t>Concepts</a:t>
            </a:r>
          </a:p>
          <a:p>
            <a:pPr marL="342900" indent="-342900">
              <a:buFont typeface="Arial" panose="020B0604020202020204" pitchFamily="34" charset="0"/>
              <a:buChar char="•"/>
            </a:pPr>
            <a:r>
              <a:rPr lang="en-US" sz="3600" dirty="0">
                <a:solidFill>
                  <a:schemeClr val="tx1"/>
                </a:solidFill>
                <a:latin typeface="Segoe UI Semibold" panose="020B0702040204020203" pitchFamily="34" charset="0"/>
              </a:rPr>
              <a:t>Controlling Egress and Ingress Traffic Flows in AKS</a:t>
            </a:r>
          </a:p>
          <a:p>
            <a:pPr marL="342900" indent="-342900">
              <a:buFont typeface="Arial" panose="020B0604020202020204" pitchFamily="34" charset="0"/>
              <a:buChar char="•"/>
            </a:pPr>
            <a:r>
              <a:rPr lang="en-US" sz="3600" dirty="0">
                <a:solidFill>
                  <a:schemeClr val="tx1"/>
                </a:solidFill>
                <a:latin typeface="Segoe UI Semibold" panose="020B0702040204020203" pitchFamily="34" charset="0"/>
              </a:rPr>
              <a:t>Others Security</a:t>
            </a:r>
          </a:p>
          <a:p>
            <a:r>
              <a:rPr lang="en-US" sz="3600" dirty="0">
                <a:solidFill>
                  <a:schemeClr val="tx1"/>
                </a:solidFill>
                <a:latin typeface="Segoe UI Semibold" panose="020B0702040204020203" pitchFamily="34" charset="0"/>
              </a:rPr>
              <a:t>Demo</a:t>
            </a:r>
          </a:p>
        </p:txBody>
      </p:sp>
    </p:spTree>
    <p:extLst>
      <p:ext uri="{BB962C8B-B14F-4D97-AF65-F5344CB8AC3E}">
        <p14:creationId xmlns:p14="http://schemas.microsoft.com/office/powerpoint/2010/main" val="208772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defRPr/>
            </a:pPr>
            <a:r>
              <a:rPr lang="en-LU" dirty="0"/>
              <a:t>How to Automate DNS Records and Certs</a:t>
            </a:r>
            <a:endPar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615773" y="890102"/>
            <a:ext cx="5957986" cy="5566552"/>
            <a:chOff x="3117007" y="739176"/>
            <a:chExt cx="5957986" cy="5566552"/>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6019660" y="2194453"/>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dirty="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3714576"/>
              <a:ext cx="5152504" cy="247452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59146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3847769"/>
              <a:ext cx="4642083" cy="2185424"/>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700969" y="371432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5741091" y="2658527"/>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5864921" y="2906185"/>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4994479" y="272080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3" y="3737385"/>
              <a:ext cx="4159174" cy="2185947"/>
              <a:chOff x="5286187" y="3896242"/>
              <a:chExt cx="4159174" cy="2185947"/>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6546954" y="3896242"/>
                <a:ext cx="1415964" cy="232800"/>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sp>
            <p:nvSpPr>
              <p:cNvPr id="104" name="Rectangle 103">
                <a:extLst>
                  <a:ext uri="{FF2B5EF4-FFF2-40B4-BE49-F238E27FC236}">
                    <a16:creationId xmlns:a16="http://schemas.microsoft.com/office/drawing/2014/main" id="{7572FD4F-AA43-4C76-898D-31CC64795CF0}"/>
                  </a:ext>
                </a:extLst>
              </p:cNvPr>
              <p:cNvSpPr/>
              <p:nvPr/>
            </p:nvSpPr>
            <p:spPr>
              <a:xfrm>
                <a:off x="5814083" y="4777039"/>
                <a:ext cx="184730"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5" name="Rectangle 104">
                <a:extLst>
                  <a:ext uri="{FF2B5EF4-FFF2-40B4-BE49-F238E27FC236}">
                    <a16:creationId xmlns:a16="http://schemas.microsoft.com/office/drawing/2014/main" id="{5A1F357E-9E08-4C4F-A2CF-1F944DECE66F}"/>
                  </a:ext>
                </a:extLst>
              </p:cNvPr>
              <p:cNvSpPr/>
              <p:nvPr/>
            </p:nvSpPr>
            <p:spPr>
              <a:xfrm>
                <a:off x="7322873" y="4777039"/>
                <a:ext cx="18473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7662052" y="4179883"/>
                <a:ext cx="1164055" cy="10222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4149898"/>
                <a:ext cx="0" cy="10522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flipH="1">
                <a:off x="5905441" y="4149898"/>
                <a:ext cx="1239966" cy="105221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736759" y="4777039"/>
                <a:ext cx="18473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2" name="Group 91">
              <a:extLst>
                <a:ext uri="{FF2B5EF4-FFF2-40B4-BE49-F238E27FC236}">
                  <a16:creationId xmlns:a16="http://schemas.microsoft.com/office/drawing/2014/main" id="{E86AFB97-1EBB-4311-9C33-AF26182C08F3}"/>
                </a:ext>
              </a:extLst>
            </p:cNvPr>
            <p:cNvGrpSpPr/>
            <p:nvPr/>
          </p:nvGrpSpPr>
          <p:grpSpPr>
            <a:xfrm>
              <a:off x="5705114" y="3111827"/>
              <a:ext cx="866717" cy="625558"/>
              <a:chOff x="7151230" y="3332405"/>
              <a:chExt cx="866717" cy="62555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51230" y="3332405"/>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416460" y="341641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a:endCxn id="103" idx="0"/>
              </p:cNvCxnSpPr>
              <p:nvPr/>
            </p:nvCxnSpPr>
            <p:spPr>
              <a:xfrm>
                <a:off x="7311037" y="3652018"/>
                <a:ext cx="18541" cy="3059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5269189" y="1095516"/>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5269189" y="739176"/>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5425758" y="146178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5511143" y="116877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5932913" y="1490696"/>
              <a:ext cx="1679671" cy="806307"/>
              <a:chOff x="2647286" y="1971523"/>
              <a:chExt cx="3757186" cy="18035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286" y="1971523"/>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6910" y="150408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5837580" y="1964196"/>
              <a:ext cx="13856"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6689563" y="1255536"/>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24842" y="2143486"/>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a:off x="5851436" y="2399734"/>
              <a:ext cx="13854"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6928668" y="1288485"/>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82" name="Rectangle: Rounded Corners 102">
            <a:extLst>
              <a:ext uri="{FF2B5EF4-FFF2-40B4-BE49-F238E27FC236}">
                <a16:creationId xmlns:a16="http://schemas.microsoft.com/office/drawing/2014/main" id="{3C48BC12-36DC-904F-8B9D-8F4EA091726E}"/>
              </a:ext>
            </a:extLst>
          </p:cNvPr>
          <p:cNvSpPr/>
          <p:nvPr/>
        </p:nvSpPr>
        <p:spPr bwMode="auto">
          <a:xfrm>
            <a:off x="4266149" y="4345483"/>
            <a:ext cx="1325449" cy="29142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Cert-Manager</a:t>
            </a:r>
          </a:p>
        </p:txBody>
      </p:sp>
      <p:sp>
        <p:nvSpPr>
          <p:cNvPr id="83" name="Rectangle: Rounded Corners 102">
            <a:extLst>
              <a:ext uri="{FF2B5EF4-FFF2-40B4-BE49-F238E27FC236}">
                <a16:creationId xmlns:a16="http://schemas.microsoft.com/office/drawing/2014/main" id="{8861FE6A-2DAB-6E40-A8A7-F2BC1B50A417}"/>
              </a:ext>
            </a:extLst>
          </p:cNvPr>
          <p:cNvSpPr/>
          <p:nvPr/>
        </p:nvSpPr>
        <p:spPr bwMode="auto">
          <a:xfrm>
            <a:off x="7411279" y="4305070"/>
            <a:ext cx="1325449" cy="29142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800" dirty="0">
                <a:ln w="3175">
                  <a:noFill/>
                </a:ln>
                <a:solidFill>
                  <a:srgbClr val="3C3C41"/>
                </a:solidFill>
                <a:latin typeface="Segoe UI Semibold" panose="020B0702040204020203" pitchFamily="34" charset="0"/>
                <a:cs typeface="Segoe UI Semibold" panose="020B0702040204020203" pitchFamily="34" charset="0"/>
              </a:rPr>
              <a:t>External-DNS</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descr="A close up of a sign&#10;&#10;Description automatically generated">
            <a:extLst>
              <a:ext uri="{FF2B5EF4-FFF2-40B4-BE49-F238E27FC236}">
                <a16:creationId xmlns:a16="http://schemas.microsoft.com/office/drawing/2014/main" id="{3CDE1A8C-8D82-244D-B9F5-0D250F85B95C}"/>
              </a:ext>
            </a:extLst>
          </p:cNvPr>
          <p:cNvPicPr>
            <a:picLocks noChangeAspect="1"/>
          </p:cNvPicPr>
          <p:nvPr/>
        </p:nvPicPr>
        <p:blipFill>
          <a:blip r:embed="rId10"/>
          <a:stretch>
            <a:fillRect/>
          </a:stretch>
        </p:blipFill>
        <p:spPr>
          <a:xfrm>
            <a:off x="4266149" y="4144560"/>
            <a:ext cx="370800" cy="359676"/>
          </a:xfrm>
          <a:prstGeom prst="rect">
            <a:avLst/>
          </a:prstGeom>
        </p:spPr>
      </p:pic>
      <p:pic>
        <p:nvPicPr>
          <p:cNvPr id="94" name="Picture 93" descr="A close up of a sign&#10;&#10;Description automatically generated">
            <a:extLst>
              <a:ext uri="{FF2B5EF4-FFF2-40B4-BE49-F238E27FC236}">
                <a16:creationId xmlns:a16="http://schemas.microsoft.com/office/drawing/2014/main" id="{D1A077BD-C75C-914E-B1AB-6C4B3F033AE0}"/>
              </a:ext>
            </a:extLst>
          </p:cNvPr>
          <p:cNvPicPr>
            <a:picLocks noChangeAspect="1"/>
          </p:cNvPicPr>
          <p:nvPr/>
        </p:nvPicPr>
        <p:blipFill>
          <a:blip r:embed="rId10"/>
          <a:stretch>
            <a:fillRect/>
          </a:stretch>
        </p:blipFill>
        <p:spPr>
          <a:xfrm>
            <a:off x="8392134" y="4032789"/>
            <a:ext cx="370800" cy="359676"/>
          </a:xfrm>
          <a:prstGeom prst="rect">
            <a:avLst/>
          </a:prstGeom>
        </p:spPr>
      </p:pic>
      <p:pic>
        <p:nvPicPr>
          <p:cNvPr id="17" name="Graphic 16">
            <a:extLst>
              <a:ext uri="{FF2B5EF4-FFF2-40B4-BE49-F238E27FC236}">
                <a16:creationId xmlns:a16="http://schemas.microsoft.com/office/drawing/2014/main" id="{BD2AC937-DCEF-7D47-BCBE-2AA1018D5F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04498" y="2434507"/>
            <a:ext cx="469900" cy="469900"/>
          </a:xfrm>
          <a:prstGeom prst="rect">
            <a:avLst/>
          </a:prstGeom>
        </p:spPr>
      </p:pic>
      <p:sp>
        <p:nvSpPr>
          <p:cNvPr id="97" name="Title 1">
            <a:extLst>
              <a:ext uri="{FF2B5EF4-FFF2-40B4-BE49-F238E27FC236}">
                <a16:creationId xmlns:a16="http://schemas.microsoft.com/office/drawing/2014/main" id="{3FB8D55C-B4EE-5A4C-8832-BF1A5B4B20F4}"/>
              </a:ext>
            </a:extLst>
          </p:cNvPr>
          <p:cNvSpPr txBox="1">
            <a:spLocks/>
          </p:cNvSpPr>
          <p:nvPr/>
        </p:nvSpPr>
        <p:spPr>
          <a:xfrm>
            <a:off x="8572653" y="24953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Private </a:t>
            </a:r>
            <a:r>
              <a:rPr lang="en-US" sz="800" spc="0" dirty="0">
                <a:solidFill>
                  <a:srgbClr val="3C3C41"/>
                </a:solidFill>
                <a:latin typeface="Segoe UI Semibold" panose="020B0702040204020203" pitchFamily="34" charset="0"/>
                <a:cs typeface="Segoe UI Semibold" panose="020B0702040204020203" pitchFamily="34" charset="0"/>
              </a:rPr>
              <a:t>DNS Zone</a:t>
            </a:r>
            <a:endParaRPr kumimoji="0" lang="en-US" sz="800" b="0" i="0" u="none" strike="noStrike" kern="1200" cap="none" spc="0" normalizeH="0" baseline="0" noProof="0" dirty="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98" name="Straight Arrow Connector 97">
            <a:extLst>
              <a:ext uri="{FF2B5EF4-FFF2-40B4-BE49-F238E27FC236}">
                <a16:creationId xmlns:a16="http://schemas.microsoft.com/office/drawing/2014/main" id="{4441A090-BA5F-C845-979B-2E421B7FF273}"/>
              </a:ext>
            </a:extLst>
          </p:cNvPr>
          <p:cNvCxnSpPr>
            <a:cxnSpLocks/>
            <a:endCxn id="17" idx="2"/>
          </p:cNvCxnSpPr>
          <p:nvPr/>
        </p:nvCxnSpPr>
        <p:spPr>
          <a:xfrm flipV="1">
            <a:off x="8339448" y="2904407"/>
            <a:ext cx="0" cy="131790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C494C3D-0D64-8349-9A46-B08191E557DC}"/>
              </a:ext>
            </a:extLst>
          </p:cNvPr>
          <p:cNvCxnSpPr>
            <a:cxnSpLocks/>
          </p:cNvCxnSpPr>
          <p:nvPr/>
        </p:nvCxnSpPr>
        <p:spPr>
          <a:xfrm flipH="1">
            <a:off x="3048000" y="4511284"/>
            <a:ext cx="120904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A close up of a logo&#10;&#10;Description automatically generated">
            <a:extLst>
              <a:ext uri="{FF2B5EF4-FFF2-40B4-BE49-F238E27FC236}">
                <a16:creationId xmlns:a16="http://schemas.microsoft.com/office/drawing/2014/main" id="{C21DE185-DA9E-9D48-95F1-CBE5AA07F698}"/>
              </a:ext>
            </a:extLst>
          </p:cNvPr>
          <p:cNvPicPr>
            <a:picLocks noChangeAspect="1"/>
          </p:cNvPicPr>
          <p:nvPr/>
        </p:nvPicPr>
        <p:blipFill>
          <a:blip r:embed="rId13"/>
          <a:stretch>
            <a:fillRect/>
          </a:stretch>
        </p:blipFill>
        <p:spPr>
          <a:xfrm>
            <a:off x="1914868" y="4161616"/>
            <a:ext cx="1141237" cy="720000"/>
          </a:xfrm>
          <a:prstGeom prst="rect">
            <a:avLst/>
          </a:prstGeom>
        </p:spPr>
      </p:pic>
    </p:spTree>
    <p:extLst>
      <p:ext uri="{BB962C8B-B14F-4D97-AF65-F5344CB8AC3E}">
        <p14:creationId xmlns:p14="http://schemas.microsoft.com/office/powerpoint/2010/main" val="1370478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dirty="0"/>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p:txBody>
          <a:bodyPr/>
          <a:lstStyle/>
          <a:p>
            <a:r>
              <a:rPr lang="en-US" dirty="0"/>
              <a:t>Pull it all together!</a:t>
            </a:r>
          </a:p>
        </p:txBody>
      </p:sp>
      <p:pic>
        <p:nvPicPr>
          <p:cNvPr id="5" name="Picture 4">
            <a:extLst>
              <a:ext uri="{FF2B5EF4-FFF2-40B4-BE49-F238E27FC236}">
                <a16:creationId xmlns:a16="http://schemas.microsoft.com/office/drawing/2014/main" id="{2B54D8AB-D654-4940-87B1-507575FD58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8400" y="-308768"/>
            <a:ext cx="7527448" cy="7527448"/>
          </a:xfrm>
          <a:prstGeom prst="rect">
            <a:avLst/>
          </a:prstGeom>
        </p:spPr>
      </p:pic>
    </p:spTree>
    <p:extLst>
      <p:ext uri="{BB962C8B-B14F-4D97-AF65-F5344CB8AC3E}">
        <p14:creationId xmlns:p14="http://schemas.microsoft.com/office/powerpoint/2010/main" val="13298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594562-0E7C-48EB-932E-07938623AEED}"/>
              </a:ext>
            </a:extLst>
          </p:cNvPr>
          <p:cNvSpPr>
            <a:spLocks noGrp="1"/>
          </p:cNvSpPr>
          <p:nvPr>
            <p:ph type="body" sz="quarter" idx="12"/>
          </p:nvPr>
        </p:nvSpPr>
        <p:spPr/>
        <p:txBody>
          <a:bodyPr/>
          <a:lstStyle/>
          <a:p>
            <a:r>
              <a:rPr lang="en-US" dirty="0">
                <a:solidFill>
                  <a:schemeClr val="accent1"/>
                </a:solidFill>
              </a:rPr>
              <a:t>Resources</a:t>
            </a:r>
          </a:p>
        </p:txBody>
      </p:sp>
      <p:sp>
        <p:nvSpPr>
          <p:cNvPr id="3" name="Text Placeholder 2">
            <a:extLst>
              <a:ext uri="{FF2B5EF4-FFF2-40B4-BE49-F238E27FC236}">
                <a16:creationId xmlns:a16="http://schemas.microsoft.com/office/drawing/2014/main" id="{F9ECAC47-E646-4C56-BA1C-D4C0AD77CF15}"/>
              </a:ext>
            </a:extLst>
          </p:cNvPr>
          <p:cNvSpPr>
            <a:spLocks noGrp="1"/>
          </p:cNvSpPr>
          <p:nvPr>
            <p:ph type="body" sz="quarter" idx="10"/>
          </p:nvPr>
        </p:nvSpPr>
        <p:spPr>
          <a:xfrm>
            <a:off x="365760" y="1522308"/>
            <a:ext cx="11390811" cy="325826"/>
          </a:xfrm>
          <a:ln>
            <a:solidFill>
              <a:schemeClr val="bg1"/>
            </a:solidFill>
          </a:ln>
        </p:spPr>
        <p:txBody>
          <a:bodyPr/>
          <a:lstStyle/>
          <a:p>
            <a:r>
              <a:rPr lang="en-GB" dirty="0">
                <a:hlinkClick r:id="rId2"/>
              </a:rPr>
              <a:t>https://github.com/mohmdnofal/aks-best-practices</a:t>
            </a:r>
            <a:endParaRPr lang="en-GB" dirty="0"/>
          </a:p>
          <a:p>
            <a:endParaRPr lang="en-US" dirty="0"/>
          </a:p>
        </p:txBody>
      </p:sp>
      <p:sp>
        <p:nvSpPr>
          <p:cNvPr id="4" name="Text Placeholder 3">
            <a:extLst>
              <a:ext uri="{FF2B5EF4-FFF2-40B4-BE49-F238E27FC236}">
                <a16:creationId xmlns:a16="http://schemas.microsoft.com/office/drawing/2014/main" id="{759B224C-5981-4D00-A64F-BC1DC91E349E}"/>
              </a:ext>
            </a:extLst>
          </p:cNvPr>
          <p:cNvSpPr>
            <a:spLocks noGrp="1"/>
          </p:cNvSpPr>
          <p:nvPr>
            <p:ph type="body" sz="quarter" idx="11"/>
          </p:nvPr>
        </p:nvSpPr>
        <p:spPr>
          <a:xfrm>
            <a:off x="365760" y="1074978"/>
            <a:ext cx="11390811" cy="409484"/>
          </a:xfrm>
          <a:ln>
            <a:solidFill>
              <a:schemeClr val="bg1"/>
            </a:solidFill>
          </a:ln>
        </p:spPr>
        <p:txBody>
          <a:bodyPr/>
          <a:lstStyle/>
          <a:p>
            <a:r>
              <a:rPr lang="en-US" dirty="0"/>
              <a:t>Demos, slides, and transcript for this webinar can be found here</a:t>
            </a:r>
          </a:p>
        </p:txBody>
      </p:sp>
      <p:sp>
        <p:nvSpPr>
          <p:cNvPr id="5" name="Text Placeholder 4">
            <a:extLst>
              <a:ext uri="{FF2B5EF4-FFF2-40B4-BE49-F238E27FC236}">
                <a16:creationId xmlns:a16="http://schemas.microsoft.com/office/drawing/2014/main" id="{97981004-3901-41FB-AE75-9B09E1CED563}"/>
              </a:ext>
            </a:extLst>
          </p:cNvPr>
          <p:cNvSpPr>
            <a:spLocks noGrp="1"/>
          </p:cNvSpPr>
          <p:nvPr>
            <p:ph type="body" sz="quarter" idx="13"/>
          </p:nvPr>
        </p:nvSpPr>
        <p:spPr>
          <a:xfrm>
            <a:off x="365760" y="2314687"/>
            <a:ext cx="11390811" cy="325826"/>
          </a:xfrm>
          <a:ln>
            <a:solidFill>
              <a:schemeClr val="bg1"/>
            </a:solidFill>
          </a:ln>
        </p:spPr>
        <p:txBody>
          <a:bodyPr/>
          <a:lstStyle/>
          <a:p>
            <a:r>
              <a:rPr lang="en-GB" dirty="0">
                <a:hlinkClick r:id="rId3"/>
              </a:rPr>
              <a:t>https://docs.microsoft.com/en-us/azure/aks/best-practices</a:t>
            </a:r>
            <a:endParaRPr lang="en-GB" dirty="0"/>
          </a:p>
          <a:p>
            <a:endParaRPr lang="en-US" dirty="0"/>
          </a:p>
          <a:p>
            <a:endParaRPr lang="en-US" dirty="0"/>
          </a:p>
        </p:txBody>
      </p:sp>
      <p:sp>
        <p:nvSpPr>
          <p:cNvPr id="6" name="Text Placeholder 5">
            <a:extLst>
              <a:ext uri="{FF2B5EF4-FFF2-40B4-BE49-F238E27FC236}">
                <a16:creationId xmlns:a16="http://schemas.microsoft.com/office/drawing/2014/main" id="{E00C4960-3634-4B0D-886B-AEA1377E5E8E}"/>
              </a:ext>
            </a:extLst>
          </p:cNvPr>
          <p:cNvSpPr>
            <a:spLocks noGrp="1"/>
          </p:cNvSpPr>
          <p:nvPr>
            <p:ph type="body" sz="quarter" idx="14"/>
          </p:nvPr>
        </p:nvSpPr>
        <p:spPr>
          <a:xfrm>
            <a:off x="365760" y="1867357"/>
            <a:ext cx="11390811" cy="409484"/>
          </a:xfrm>
          <a:ln>
            <a:solidFill>
              <a:schemeClr val="bg1"/>
            </a:solidFill>
          </a:ln>
        </p:spPr>
        <p:txBody>
          <a:bodyPr/>
          <a:lstStyle/>
          <a:p>
            <a:r>
              <a:rPr lang="en-US" dirty="0"/>
              <a:t>AKS Best Practices</a:t>
            </a:r>
          </a:p>
        </p:txBody>
      </p:sp>
      <p:sp>
        <p:nvSpPr>
          <p:cNvPr id="7" name="Text Placeholder 6">
            <a:extLst>
              <a:ext uri="{FF2B5EF4-FFF2-40B4-BE49-F238E27FC236}">
                <a16:creationId xmlns:a16="http://schemas.microsoft.com/office/drawing/2014/main" id="{C947EA99-81D6-4887-BED2-A9224F06FFBC}"/>
              </a:ext>
            </a:extLst>
          </p:cNvPr>
          <p:cNvSpPr>
            <a:spLocks noGrp="1"/>
          </p:cNvSpPr>
          <p:nvPr>
            <p:ph type="body" sz="quarter" idx="15"/>
          </p:nvPr>
        </p:nvSpPr>
        <p:spPr>
          <a:xfrm>
            <a:off x="365760" y="3097666"/>
            <a:ext cx="11390811" cy="325826"/>
          </a:xfrm>
          <a:ln>
            <a:solidFill>
              <a:schemeClr val="bg1"/>
            </a:solidFill>
          </a:ln>
        </p:spPr>
        <p:txBody>
          <a:bodyPr/>
          <a:lstStyle/>
          <a:p>
            <a:r>
              <a:rPr lang="en-US" dirty="0">
                <a:hlinkClick r:id="rId4"/>
              </a:rPr>
              <a:t>https://aka.ms/aks-sec-p1</a:t>
            </a:r>
            <a:r>
              <a:rPr lang="en-US" dirty="0"/>
              <a:t> </a:t>
            </a:r>
          </a:p>
        </p:txBody>
      </p:sp>
      <p:sp>
        <p:nvSpPr>
          <p:cNvPr id="8" name="Text Placeholder 7">
            <a:extLst>
              <a:ext uri="{FF2B5EF4-FFF2-40B4-BE49-F238E27FC236}">
                <a16:creationId xmlns:a16="http://schemas.microsoft.com/office/drawing/2014/main" id="{D24F7429-A2CE-42A7-B93C-B068F0AF5983}"/>
              </a:ext>
            </a:extLst>
          </p:cNvPr>
          <p:cNvSpPr>
            <a:spLocks noGrp="1"/>
          </p:cNvSpPr>
          <p:nvPr>
            <p:ph type="body" sz="quarter" idx="16"/>
          </p:nvPr>
        </p:nvSpPr>
        <p:spPr>
          <a:xfrm>
            <a:off x="365760" y="2650336"/>
            <a:ext cx="11390811" cy="409484"/>
          </a:xfrm>
          <a:ln>
            <a:solidFill>
              <a:schemeClr val="bg1"/>
            </a:solidFill>
          </a:ln>
        </p:spPr>
        <p:txBody>
          <a:bodyPr/>
          <a:lstStyle/>
          <a:p>
            <a:r>
              <a:rPr lang="en-US" dirty="0"/>
              <a:t>Apply Kubernetes Best Practices for Cluster Management Webinar</a:t>
            </a:r>
          </a:p>
        </p:txBody>
      </p:sp>
      <p:sp>
        <p:nvSpPr>
          <p:cNvPr id="9" name="Text Placeholder 8">
            <a:extLst>
              <a:ext uri="{FF2B5EF4-FFF2-40B4-BE49-F238E27FC236}">
                <a16:creationId xmlns:a16="http://schemas.microsoft.com/office/drawing/2014/main" id="{07FE533D-A9FC-4088-85BE-C7A392E4E6B2}"/>
              </a:ext>
            </a:extLst>
          </p:cNvPr>
          <p:cNvSpPr>
            <a:spLocks noGrp="1"/>
          </p:cNvSpPr>
          <p:nvPr>
            <p:ph type="body" sz="quarter" idx="17"/>
          </p:nvPr>
        </p:nvSpPr>
        <p:spPr>
          <a:xfrm>
            <a:off x="365760" y="3878891"/>
            <a:ext cx="11390811" cy="325826"/>
          </a:xfrm>
          <a:ln>
            <a:solidFill>
              <a:schemeClr val="bg1"/>
            </a:solidFill>
          </a:ln>
        </p:spPr>
        <p:txBody>
          <a:bodyPr/>
          <a:lstStyle/>
          <a:p>
            <a:r>
              <a:rPr lang="en-US" dirty="0">
                <a:hlinkClick r:id="rId5"/>
              </a:rPr>
              <a:t>https://aka.ms/aks/egress</a:t>
            </a:r>
            <a:r>
              <a:rPr lang="en-US" dirty="0"/>
              <a:t> </a:t>
            </a:r>
          </a:p>
        </p:txBody>
      </p:sp>
      <p:sp>
        <p:nvSpPr>
          <p:cNvPr id="10" name="Text Placeholder 9">
            <a:extLst>
              <a:ext uri="{FF2B5EF4-FFF2-40B4-BE49-F238E27FC236}">
                <a16:creationId xmlns:a16="http://schemas.microsoft.com/office/drawing/2014/main" id="{81B798D4-6C06-4E2E-8BFA-1AA66756B574}"/>
              </a:ext>
            </a:extLst>
          </p:cNvPr>
          <p:cNvSpPr>
            <a:spLocks noGrp="1"/>
          </p:cNvSpPr>
          <p:nvPr>
            <p:ph type="body" sz="quarter" idx="18"/>
          </p:nvPr>
        </p:nvSpPr>
        <p:spPr>
          <a:xfrm>
            <a:off x="365760" y="3431561"/>
            <a:ext cx="11390811" cy="409484"/>
          </a:xfrm>
          <a:ln>
            <a:solidFill>
              <a:schemeClr val="bg1"/>
            </a:solidFill>
          </a:ln>
        </p:spPr>
        <p:txBody>
          <a:bodyPr/>
          <a:lstStyle/>
          <a:p>
            <a:r>
              <a:rPr lang="en-US" dirty="0"/>
              <a:t>Control egress traffic in cluster nodes for AKS</a:t>
            </a:r>
          </a:p>
        </p:txBody>
      </p:sp>
      <p:sp>
        <p:nvSpPr>
          <p:cNvPr id="11" name="Text Placeholder 8">
            <a:extLst>
              <a:ext uri="{FF2B5EF4-FFF2-40B4-BE49-F238E27FC236}">
                <a16:creationId xmlns:a16="http://schemas.microsoft.com/office/drawing/2014/main" id="{7F1C8CD4-A6E5-4E1F-A309-6470F78F6BE4}"/>
              </a:ext>
            </a:extLst>
          </p:cNvPr>
          <p:cNvSpPr txBox="1">
            <a:spLocks/>
          </p:cNvSpPr>
          <p:nvPr/>
        </p:nvSpPr>
        <p:spPr>
          <a:xfrm>
            <a:off x="362042" y="4666916"/>
            <a:ext cx="11390811" cy="325826"/>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https://docs.microsoft.com/en-us/azure/aks/egress-outboundtype</a:t>
            </a:r>
          </a:p>
        </p:txBody>
      </p:sp>
      <p:sp>
        <p:nvSpPr>
          <p:cNvPr id="12" name="Text Placeholder 9">
            <a:extLst>
              <a:ext uri="{FF2B5EF4-FFF2-40B4-BE49-F238E27FC236}">
                <a16:creationId xmlns:a16="http://schemas.microsoft.com/office/drawing/2014/main" id="{E98F1F50-0E6C-442B-9488-6A62708CB722}"/>
              </a:ext>
            </a:extLst>
          </p:cNvPr>
          <p:cNvSpPr txBox="1">
            <a:spLocks/>
          </p:cNvSpPr>
          <p:nvPr/>
        </p:nvSpPr>
        <p:spPr>
          <a:xfrm>
            <a:off x="362042" y="4219586"/>
            <a:ext cx="11390811" cy="409484"/>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Customize cluster egress with a User-Defined Route (Preview)</a:t>
            </a:r>
          </a:p>
        </p:txBody>
      </p:sp>
      <p:sp>
        <p:nvSpPr>
          <p:cNvPr id="14" name="Text Placeholder 8">
            <a:extLst>
              <a:ext uri="{FF2B5EF4-FFF2-40B4-BE49-F238E27FC236}">
                <a16:creationId xmlns:a16="http://schemas.microsoft.com/office/drawing/2014/main" id="{5D379305-F24E-448B-BB69-4B042B5BA49D}"/>
              </a:ext>
            </a:extLst>
          </p:cNvPr>
          <p:cNvSpPr txBox="1">
            <a:spLocks/>
          </p:cNvSpPr>
          <p:nvPr/>
        </p:nvSpPr>
        <p:spPr>
          <a:xfrm>
            <a:off x="358328" y="5454924"/>
            <a:ext cx="11390811" cy="325826"/>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https://docs.microsoft.com/en-us/azure/aks/private-clusters</a:t>
            </a:r>
          </a:p>
        </p:txBody>
      </p:sp>
      <p:sp>
        <p:nvSpPr>
          <p:cNvPr id="15" name="Text Placeholder 9">
            <a:extLst>
              <a:ext uri="{FF2B5EF4-FFF2-40B4-BE49-F238E27FC236}">
                <a16:creationId xmlns:a16="http://schemas.microsoft.com/office/drawing/2014/main" id="{D6282701-84FE-410C-9EE9-4592A2631FBB}"/>
              </a:ext>
            </a:extLst>
          </p:cNvPr>
          <p:cNvSpPr txBox="1">
            <a:spLocks/>
          </p:cNvSpPr>
          <p:nvPr/>
        </p:nvSpPr>
        <p:spPr>
          <a:xfrm>
            <a:off x="358328" y="5007594"/>
            <a:ext cx="11390811" cy="409484"/>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Create a private Azure Kubernetes Service cluster</a:t>
            </a:r>
          </a:p>
        </p:txBody>
      </p:sp>
      <p:sp>
        <p:nvSpPr>
          <p:cNvPr id="16" name="Text Placeholder 8">
            <a:extLst>
              <a:ext uri="{FF2B5EF4-FFF2-40B4-BE49-F238E27FC236}">
                <a16:creationId xmlns:a16="http://schemas.microsoft.com/office/drawing/2014/main" id="{CB1E3FDD-193F-4589-991C-2CFC8211FDF9}"/>
              </a:ext>
            </a:extLst>
          </p:cNvPr>
          <p:cNvSpPr txBox="1">
            <a:spLocks/>
          </p:cNvSpPr>
          <p:nvPr/>
        </p:nvSpPr>
        <p:spPr>
          <a:xfrm>
            <a:off x="354613" y="6231793"/>
            <a:ext cx="11390811" cy="325826"/>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accent4"/>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solidFill>
              </a:rPr>
              <a:t>https://github.com/kubernetes/enhancements/issues/5</a:t>
            </a:r>
          </a:p>
        </p:txBody>
      </p:sp>
      <p:sp>
        <p:nvSpPr>
          <p:cNvPr id="17" name="Text Placeholder 9">
            <a:extLst>
              <a:ext uri="{FF2B5EF4-FFF2-40B4-BE49-F238E27FC236}">
                <a16:creationId xmlns:a16="http://schemas.microsoft.com/office/drawing/2014/main" id="{E933DAE9-444B-4B1F-9DD9-BB493DEA398F}"/>
              </a:ext>
            </a:extLst>
          </p:cNvPr>
          <p:cNvSpPr txBox="1">
            <a:spLocks/>
          </p:cNvSpPr>
          <p:nvPr/>
        </p:nvSpPr>
        <p:spPr>
          <a:xfrm>
            <a:off x="354613" y="5784463"/>
            <a:ext cx="11390811" cy="409484"/>
          </a:xfrm>
          <a:prstGeom prst="rect">
            <a:avLst/>
          </a:prstGeom>
          <a:ln>
            <a:solidFill>
              <a:schemeClr val="bg1"/>
            </a:solidFill>
          </a:ln>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i="0" kern="120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Pod Security Policy #5</a:t>
            </a:r>
          </a:p>
        </p:txBody>
      </p:sp>
    </p:spTree>
    <p:extLst>
      <p:ext uri="{BB962C8B-B14F-4D97-AF65-F5344CB8AC3E}">
        <p14:creationId xmlns:p14="http://schemas.microsoft.com/office/powerpoint/2010/main" val="320394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FFFFFF"/>
                    </a:solidFill>
                    <a:latin typeface="Segoe UI Semibold"/>
                  </a:rPr>
                  <a:t>Learning path</a:t>
                </a:r>
                <a:br>
                  <a:rPr lang="en-US" sz="2353">
                    <a:solidFill>
                      <a:srgbClr val="FFFFFF"/>
                    </a:solidFill>
                    <a:latin typeface="Segoe UI"/>
                  </a:rPr>
                </a:br>
                <a:r>
                  <a:rPr lang="en-US" sz="1568">
                    <a:solidFill>
                      <a:srgbClr val="FFFFFF"/>
                    </a:solidFill>
                    <a:latin typeface="Segoe UI"/>
                  </a:rPr>
                  <a:t>aka.ms/</a:t>
                </a:r>
                <a:r>
                  <a:rPr lang="en-US" sz="1568" err="1">
                    <a:solidFill>
                      <a:srgbClr val="FFFFFF"/>
                    </a:solidFill>
                    <a:latin typeface="Segoe UI"/>
                  </a:rPr>
                  <a:t>LearnKubernetes</a:t>
                </a:r>
                <a:endParaRPr lang="en-US" sz="1568">
                  <a:solidFill>
                    <a:srgbClr val="FFFFFF"/>
                  </a:solidFill>
                  <a:latin typeface="Segoe UI"/>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What is Kubernetes</a:t>
                </a:r>
                <a:br>
                  <a:rPr lang="en-US" sz="2353">
                    <a:solidFill>
                      <a:srgbClr val="000000"/>
                    </a:solidFill>
                    <a:latin typeface="Segoe UI"/>
                  </a:rPr>
                </a:br>
                <a:r>
                  <a:rPr lang="en-US" sz="1568">
                    <a:solidFill>
                      <a:srgbClr val="000000"/>
                    </a:solidFill>
                    <a:latin typeface="Segoe UI"/>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FFFFFF"/>
                    </a:solidFill>
                    <a:latin typeface="Segoe UI Semibold"/>
                  </a:rPr>
                  <a:t>Hear from experts</a:t>
                </a:r>
                <a:br>
                  <a:rPr lang="en-US" sz="2353">
                    <a:solidFill>
                      <a:srgbClr val="FFFFFF"/>
                    </a:solidFill>
                    <a:latin typeface="Segoe UI"/>
                  </a:rPr>
                </a:br>
                <a:r>
                  <a:rPr lang="en-US" sz="1568">
                    <a:solidFill>
                      <a:srgbClr val="FFFFFF"/>
                    </a:solidFill>
                    <a:latin typeface="Segoe UI"/>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Case studies</a:t>
                </a:r>
                <a:br>
                  <a:rPr lang="en-US" sz="2353">
                    <a:solidFill>
                      <a:srgbClr val="000000"/>
                    </a:solidFill>
                    <a:latin typeface="Segoe UI"/>
                  </a:rPr>
                </a:br>
                <a:r>
                  <a:rPr lang="en-US" sz="1568">
                    <a:solidFill>
                      <a:srgbClr val="000000"/>
                    </a:solidFill>
                    <a:latin typeface="Segoe UI"/>
                  </a:rPr>
                  <a:t>aka.ms/aks/</a:t>
                </a:r>
                <a:r>
                  <a:rPr lang="en-US" sz="1568" err="1">
                    <a:solidFill>
                      <a:srgbClr val="000000"/>
                    </a:solidFill>
                    <a:latin typeface="Segoe UI"/>
                  </a:rPr>
                  <a:t>casestudy</a:t>
                </a:r>
                <a:endParaRPr lang="en-US" sz="1568">
                  <a:solidFill>
                    <a:srgbClr val="000000"/>
                  </a:solidFill>
                  <a:latin typeface="Segoe UI"/>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solidFill>
                      <a:srgbClr val="FFFFFF"/>
                    </a:solidFill>
                    <a:latin typeface="Segoe UI Semibold"/>
                  </a:rPr>
                  <a:t>Azure Kubernetes Service</a:t>
                </a:r>
                <a:br>
                  <a:rPr lang="en-US" sz="1961">
                    <a:solidFill>
                      <a:srgbClr val="FFFFFF"/>
                    </a:solidFill>
                    <a:latin typeface="Segoe UI Semibold"/>
                  </a:rPr>
                </a:br>
                <a:r>
                  <a:rPr lang="en-US" sz="1568">
                    <a:solidFill>
                      <a:srgbClr val="FFFFFF"/>
                    </a:solidFill>
                    <a:latin typeface="Segoe UI"/>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Try for free</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
        <p:nvSpPr>
          <p:cNvPr id="34" name="Text Placeholder 4">
            <a:extLst>
              <a:ext uri="{FF2B5EF4-FFF2-40B4-BE49-F238E27FC236}">
                <a16:creationId xmlns:a16="http://schemas.microsoft.com/office/drawing/2014/main" id="{F472FB4F-D300-384D-A04A-2D4D3CC638C3}"/>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Best support for your enterprise need</a:t>
            </a:r>
          </a:p>
        </p:txBody>
      </p:sp>
    </p:spTree>
    <p:extLst>
      <p:ext uri="{BB962C8B-B14F-4D97-AF65-F5344CB8AC3E}">
        <p14:creationId xmlns:p14="http://schemas.microsoft.com/office/powerpoint/2010/main" val="331377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dirty="0">
                <a:solidFill>
                  <a:schemeClr val="bg1"/>
                </a:solidFill>
              </a:rPr>
              <a:t>Q&amp;A</a:t>
            </a:r>
          </a:p>
        </p:txBody>
      </p:sp>
      <p:pic>
        <p:nvPicPr>
          <p:cNvPr id="5" name="Picture 4">
            <a:extLst>
              <a:ext uri="{FF2B5EF4-FFF2-40B4-BE49-F238E27FC236}">
                <a16:creationId xmlns:a16="http://schemas.microsoft.com/office/drawing/2014/main" id="{2B54D8AB-D654-4940-87B1-507575FD58B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78400" y="-308768"/>
            <a:ext cx="7527448" cy="7527448"/>
          </a:xfrm>
          <a:prstGeom prst="rect">
            <a:avLst/>
          </a:prstGeom>
        </p:spPr>
      </p:pic>
    </p:spTree>
    <p:extLst>
      <p:ext uri="{BB962C8B-B14F-4D97-AF65-F5344CB8AC3E}">
        <p14:creationId xmlns:p14="http://schemas.microsoft.com/office/powerpoint/2010/main" val="204159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dirty="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39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Previously in Part 1</a:t>
            </a:r>
          </a:p>
          <a:p>
            <a:r>
              <a:rPr lang="en-US" sz="3200" b="0" dirty="0">
                <a:latin typeface="Segoe UI" panose="020B0502040204020203" pitchFamily="34" charset="0"/>
                <a:cs typeface="Segoe UI" panose="020B0502040204020203" pitchFamily="34" charset="0"/>
              </a:rPr>
              <a:t>https://aka.ms/aks-sec-p1</a:t>
            </a:r>
          </a:p>
          <a:p>
            <a:endParaRPr lang="en-US" dirty="0"/>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390844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8074264" y="2704012"/>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7338023" y="3777601"/>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E11E89A8-D213-4CB5-AC86-21156A03DC0B}"/>
              </a:ext>
            </a:extLst>
          </p:cNvPr>
          <p:cNvSpPr txBox="1">
            <a:spLocks/>
          </p:cNvSpPr>
          <p:nvPr/>
        </p:nvSpPr>
        <p:spPr>
          <a:xfrm>
            <a:off x="431280" y="917151"/>
            <a:ext cx="4240462" cy="17466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defTabSz="932742" rtl="0" eaLnBrk="1" fontAlgn="auto" latinLnBrk="0" hangingPunct="1">
              <a:lnSpc>
                <a:spcPct val="100000"/>
              </a:lnSpc>
              <a:spcBef>
                <a:spcPct val="0"/>
              </a:spcBef>
              <a:spcAft>
                <a:spcPts val="0"/>
              </a:spcAft>
              <a:buClrTx/>
              <a:buSzTx/>
              <a:tabLst/>
              <a:defRPr/>
            </a:pPr>
            <a:endParaRPr kumimoji="0" lang="en-US" sz="1350" b="0" i="0" u="none" strike="noStrike" kern="1200" cap="none" spc="0" normalizeH="0" baseline="0" noProof="0" dirty="0">
              <a:ln w="3175">
                <a:noFill/>
              </a:ln>
              <a:solidFill>
                <a:srgbClr val="0078D4"/>
              </a:solidFill>
              <a:effectLst/>
              <a:uLnTx/>
              <a:uFillTx/>
              <a:latin typeface="Segoe UI"/>
              <a:ea typeface="+mn-ea"/>
              <a:cs typeface="Segoe UI"/>
            </a:endParaRPr>
          </a:p>
          <a:p>
            <a:pPr marL="342900" lvl="0" indent="-342900">
              <a:buFont typeface="+mj-lt"/>
              <a:buAutoNum type="arabicPeriod"/>
              <a:defRPr/>
            </a:pPr>
            <a:r>
              <a:rPr lang="en-US" sz="1600" spc="0" dirty="0">
                <a:solidFill>
                  <a:srgbClr val="0078D4"/>
                </a:solidFill>
              </a:rPr>
              <a:t>Cluster and Node level security</a:t>
            </a:r>
          </a:p>
          <a:p>
            <a:pPr marL="537832"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Authentication and Authorization using AAD and RBAC</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Automatic security patching nightly</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Nodes deployed in private virtual network subnet w/o public addresses</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K8s Dashboard Security</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31280" y="4421110"/>
            <a:ext cx="4077226" cy="21929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350" b="1" i="0" u="none" strike="noStrike" kern="1200" cap="none" spc="0" normalizeH="0" baseline="0" noProof="0" dirty="0">
                <a:ln w="3175">
                  <a:noFill/>
                </a:ln>
                <a:solidFill>
                  <a:srgbClr val="0078D4"/>
                </a:solidFill>
                <a:effectLst/>
                <a:uLnTx/>
                <a:uFillTx/>
                <a:latin typeface="Segoe UI Semibold"/>
                <a:ea typeface="+mn-ea"/>
                <a:cs typeface="Segoe UI"/>
              </a:rPr>
              <a:t>3.   Workload level security</a:t>
            </a:r>
            <a:endParaRPr kumimoji="0" lang="en-US" sz="1350" b="1"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a:endParaRP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Secure access to resources &amp; services </a:t>
            </a:r>
            <a:br>
              <a:rPr kumimoji="0" lang="en-US" sz="1150" b="0" i="0" u="none" strike="noStrike" kern="1200" cap="none" spc="0" normalizeH="0" baseline="0" noProof="0" dirty="0">
                <a:ln w="3175">
                  <a:noFill/>
                </a:ln>
                <a:solidFill>
                  <a:schemeClr val="bg2">
                    <a:lumMod val="25000"/>
                  </a:schemeClr>
                </a:solidFill>
                <a:effectLst/>
                <a:uLnTx/>
                <a:uFillTx/>
                <a:latin typeface="Segoe UI" panose="020B0502040204020203" pitchFamily="34" charset="0"/>
                <a:ea typeface="+mn-ea"/>
                <a:cs typeface="Segoe UI" pitchFamily="34" charset="0"/>
              </a:rPr>
            </a:b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(e.g. Azure Key Vault) via Pod Identity</a:t>
            </a: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Storage Encryption</a:t>
            </a: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App Gateway with WAF to protect against threats and intrusions</a:t>
            </a:r>
          </a:p>
          <a:p>
            <a:pPr marL="537210" indent="-268605">
              <a:buFont typeface="Arial" panose="020B0604020202020204" pitchFamily="34" charset="0"/>
              <a:buChar char="•"/>
              <a:defRPr/>
            </a:pPr>
            <a:r>
              <a:rPr lang="en-US" sz="1200" b="0" spc="0" dirty="0">
                <a:solidFill>
                  <a:schemeClr val="bg2">
                    <a:lumMod val="25000"/>
                  </a:schemeClr>
                </a:solidFill>
                <a:latin typeface="Segoe UI" panose="020B0502040204020203" pitchFamily="34" charset="0"/>
              </a:rPr>
              <a:t>Network policy to secure communication paths between namespaces (and nodes)</a:t>
            </a:r>
          </a:p>
          <a:p>
            <a:pPr marL="537210" indent="-268605">
              <a:buFont typeface="Arial" panose="020B0604020202020204" pitchFamily="34" charset="0"/>
              <a:buChar char="•"/>
              <a:defRPr/>
            </a:pPr>
            <a:r>
              <a:rPr lang="en-US" sz="1200" b="0" spc="0" dirty="0">
                <a:solidFill>
                  <a:schemeClr val="bg2">
                    <a:lumMod val="25000"/>
                  </a:schemeClr>
                </a:solidFill>
                <a:latin typeface="Segoe UI" panose="020B0502040204020203" pitchFamily="34" charset="0"/>
              </a:rPr>
              <a:t>Security Context, Pod Security Policies, and Open Policy Agent </a:t>
            </a:r>
          </a:p>
          <a:p>
            <a:pPr marL="537210" indent="-268605">
              <a:buFont typeface="Arial" panose="020B0604020202020204" pitchFamily="34" charset="0"/>
              <a:buChar char="•"/>
              <a:defRPr/>
            </a:pPr>
            <a:endParaRPr lang="en-US" sz="1200" b="0" spc="0" dirty="0">
              <a:solidFill>
                <a:srgbClr val="0078D4"/>
              </a:solidFill>
              <a:latin typeface="Segoe UI" panose="020B0502040204020203" pitchFamily="34" charset="0"/>
            </a:endParaRP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150" b="0" i="0" u="none" strike="noStrike" kern="1200" cap="none" spc="0" normalizeH="0" baseline="0" noProof="0" dirty="0">
              <a:ln w="3175">
                <a:noFill/>
              </a:ln>
              <a:solidFill>
                <a:srgbClr val="0078D4"/>
              </a:solidFill>
              <a:effectLst/>
              <a:uLnTx/>
              <a:uFillTx/>
              <a:latin typeface="Segoe UI"/>
              <a:ea typeface="+mn-ea"/>
              <a:cs typeface="Segoe UI"/>
            </a:endParaRP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5301483" y="2790098"/>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911313" y="2419435"/>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151" name="Group 150">
            <a:extLst>
              <a:ext uri="{FF2B5EF4-FFF2-40B4-BE49-F238E27FC236}">
                <a16:creationId xmlns:a16="http://schemas.microsoft.com/office/drawing/2014/main" id="{7F314B4B-5D31-4727-B174-28CBA317D94E}"/>
              </a:ext>
            </a:extLst>
          </p:cNvPr>
          <p:cNvGrpSpPr/>
          <p:nvPr/>
        </p:nvGrpSpPr>
        <p:grpSpPr>
          <a:xfrm>
            <a:off x="8257405" y="1461819"/>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8190730" y="2999805"/>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8609142"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10695493" y="1461819"/>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10628818" y="2999805"/>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1047230"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8237274" y="3830368"/>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8337298" y="4606069"/>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969728" y="4606069"/>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8658338" y="4881529"/>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9086551"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9086551"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9342034"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9342034"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10039899" y="4881529"/>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307" name="Group 306">
            <a:extLst>
              <a:ext uri="{FF2B5EF4-FFF2-40B4-BE49-F238E27FC236}">
                <a16:creationId xmlns:a16="http://schemas.microsoft.com/office/drawing/2014/main" id="{8B20E0B3-A0DD-4AB9-BA07-0967F89AA55D}"/>
              </a:ext>
            </a:extLst>
          </p:cNvPr>
          <p:cNvGrpSpPr/>
          <p:nvPr/>
        </p:nvGrpSpPr>
        <p:grpSpPr>
          <a:xfrm>
            <a:off x="8408897" y="5247131"/>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7707214" y="5568061"/>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6587301" y="5478672"/>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grpSp>
        <p:nvGrpSpPr>
          <p:cNvPr id="23" name="Group 22">
            <a:extLst>
              <a:ext uri="{FF2B5EF4-FFF2-40B4-BE49-F238E27FC236}">
                <a16:creationId xmlns:a16="http://schemas.microsoft.com/office/drawing/2014/main" id="{6C155B63-F1E9-4968-9ADF-E02B7976E4D3}"/>
              </a:ext>
            </a:extLst>
          </p:cNvPr>
          <p:cNvGrpSpPr/>
          <p:nvPr/>
        </p:nvGrpSpPr>
        <p:grpSpPr>
          <a:xfrm>
            <a:off x="8655972" y="4186418"/>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9684055" y="5297345"/>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DBBE95E5-B939-4609-85D5-3B3890F18E92}"/>
              </a:ext>
            </a:extLst>
          </p:cNvPr>
          <p:cNvSpPr/>
          <p:nvPr/>
        </p:nvSpPr>
        <p:spPr bwMode="auto">
          <a:xfrm>
            <a:off x="6775564" y="28575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8721571" y="5277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9708950" y="32813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372"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8620954" y="3873283"/>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969728" y="4186418"/>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9282622" y="4342318"/>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10283053" y="4498219"/>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10227947" y="3671274"/>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881757" y="2450075"/>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10690105" y="4186418"/>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10596379" y="4342318"/>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6476090" y="3029705"/>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894793" y="4186418"/>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60" name="Freeform: Shape 159">
            <a:extLst>
              <a:ext uri="{FF2B5EF4-FFF2-40B4-BE49-F238E27FC236}">
                <a16:creationId xmlns:a16="http://schemas.microsoft.com/office/drawing/2014/main" id="{E9FFD730-C658-4D1B-B012-96BF91375AF9}"/>
              </a:ext>
            </a:extLst>
          </p:cNvPr>
          <p:cNvSpPr/>
          <p:nvPr/>
        </p:nvSpPr>
        <p:spPr>
          <a:xfrm>
            <a:off x="10515910"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E7F73B0-8239-4E33-BD24-D0488CE1934E}"/>
              </a:ext>
            </a:extLst>
          </p:cNvPr>
          <p:cNvSpPr/>
          <p:nvPr/>
        </p:nvSpPr>
        <p:spPr>
          <a:xfrm>
            <a:off x="10515910"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AD85FB5-890B-4D86-9B59-817C95AF7E34}"/>
              </a:ext>
            </a:extLst>
          </p:cNvPr>
          <p:cNvSpPr/>
          <p:nvPr/>
        </p:nvSpPr>
        <p:spPr>
          <a:xfrm>
            <a:off x="10771393"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46C875B-33CC-48CA-8324-47026C4DA162}"/>
              </a:ext>
            </a:extLst>
          </p:cNvPr>
          <p:cNvSpPr/>
          <p:nvPr/>
        </p:nvSpPr>
        <p:spPr>
          <a:xfrm>
            <a:off x="10771393"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Title 16">
            <a:extLst>
              <a:ext uri="{FF2B5EF4-FFF2-40B4-BE49-F238E27FC236}">
                <a16:creationId xmlns:a16="http://schemas.microsoft.com/office/drawing/2014/main" id="{3C2D7328-2F6F-B849-AF85-F15263E6470F}"/>
              </a:ext>
            </a:extLst>
          </p:cNvPr>
          <p:cNvSpPr txBox="1">
            <a:spLocks/>
          </p:cNvSpPr>
          <p:nvPr/>
        </p:nvSpPr>
        <p:spPr>
          <a:xfrm>
            <a:off x="431280" y="3110846"/>
            <a:ext cx="3863797" cy="131574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600" spc="0" dirty="0">
                <a:solidFill>
                  <a:srgbClr val="0078D4"/>
                </a:solidFill>
                <a:cs typeface="Segoe UI"/>
              </a:rPr>
              <a:t>Image and container level security</a:t>
            </a:r>
            <a:endParaRPr lang="en-US" sz="1600" dirty="0">
              <a:gradFill>
                <a:gsLst>
                  <a:gs pos="1250">
                    <a:srgbClr val="000000"/>
                  </a:gs>
                  <a:gs pos="100000">
                    <a:srgbClr val="000000"/>
                  </a:gs>
                </a:gsLst>
                <a:lin ang="5400000" scaled="0"/>
              </a:gradFill>
              <a:cs typeface="Segoe UI"/>
            </a:endParaRPr>
          </a:p>
          <a:p>
            <a:pPr marL="537210" lvl="0" indent="-268605">
              <a:buFont typeface="Arial" panose="020B0604020202020204" pitchFamily="34" charset="0"/>
              <a:buChar char="•"/>
              <a:defRPr/>
            </a:pPr>
            <a:r>
              <a:rPr lang="en-US" sz="1400" b="0" spc="0" dirty="0">
                <a:solidFill>
                  <a:schemeClr val="bg2">
                    <a:lumMod val="25000"/>
                  </a:schemeClr>
                </a:solidFill>
                <a:latin typeface="Segoe UI"/>
                <a:cs typeface="Segoe UI"/>
              </a:rPr>
              <a:t>AAD authenticated Container registry access</a:t>
            </a:r>
          </a:p>
          <a:p>
            <a:pPr marL="537210" lvl="0" indent="-268605">
              <a:buFont typeface="Arial" panose="020B0604020202020204" pitchFamily="34" charset="0"/>
              <a:buChar char="•"/>
              <a:defRPr/>
            </a:pPr>
            <a:r>
              <a:rPr lang="en-US" sz="1400" b="0" spc="0" dirty="0">
                <a:solidFill>
                  <a:schemeClr val="bg2">
                    <a:lumMod val="25000"/>
                  </a:schemeClr>
                </a:solidFill>
                <a:latin typeface="Segoe UI"/>
                <a:cs typeface="Segoe UI"/>
              </a:rPr>
              <a:t>ACR image scanning and content trust for image validation</a:t>
            </a:r>
          </a:p>
          <a:p>
            <a:pPr marR="0" lvl="0" defTabSz="932742" rtl="0" eaLnBrk="1" fontAlgn="auto" latinLnBrk="0" hangingPunct="1">
              <a:lnSpc>
                <a:spcPct val="100000"/>
              </a:lnSpc>
              <a:spcBef>
                <a:spcPct val="0"/>
              </a:spcBef>
              <a:spcAft>
                <a:spcPts val="0"/>
              </a:spcAft>
              <a:buClrTx/>
              <a:buSzTx/>
              <a:tabLst/>
              <a:defRPr/>
            </a:pPr>
            <a:endParaRPr kumimoji="0" lang="en-US" sz="1350" b="0" i="0" u="none" strike="noStrike" kern="1200" cap="none" spc="0" normalizeH="0" baseline="0" noProof="0" dirty="0">
              <a:ln w="3175">
                <a:noFill/>
              </a:ln>
              <a:solidFill>
                <a:srgbClr val="0078D4"/>
              </a:solidFill>
              <a:effectLst/>
              <a:uLnTx/>
              <a:uFillTx/>
              <a:latin typeface="Segoe UI"/>
              <a:ea typeface="+mn-ea"/>
              <a:cs typeface="Segoe UI"/>
            </a:endParaRPr>
          </a:p>
        </p:txBody>
      </p:sp>
      <p:sp>
        <p:nvSpPr>
          <p:cNvPr id="110" name="Text Placeholder 3">
            <a:extLst>
              <a:ext uri="{FF2B5EF4-FFF2-40B4-BE49-F238E27FC236}">
                <a16:creationId xmlns:a16="http://schemas.microsoft.com/office/drawing/2014/main" id="{A4FB3010-FD4E-E84E-A8C7-F148D5DA540B}"/>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What We Covered in Part1</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
        <p:nvSpPr>
          <p:cNvPr id="2" name="Rectangle 1">
            <a:extLst>
              <a:ext uri="{FF2B5EF4-FFF2-40B4-BE49-F238E27FC236}">
                <a16:creationId xmlns:a16="http://schemas.microsoft.com/office/drawing/2014/main" id="{CE21A197-914E-8244-833C-2ECCBAE72F9F}"/>
              </a:ext>
            </a:extLst>
          </p:cNvPr>
          <p:cNvSpPr/>
          <p:nvPr/>
        </p:nvSpPr>
        <p:spPr>
          <a:xfrm>
            <a:off x="8856034" y="586211"/>
            <a:ext cx="2627514" cy="369332"/>
          </a:xfrm>
          <a:prstGeom prst="rect">
            <a:avLst/>
          </a:prstGeom>
          <a:ln>
            <a:solidFill>
              <a:srgbClr val="FF0000"/>
            </a:solidFill>
          </a:ln>
        </p:spPr>
        <p:txBody>
          <a:bodyPr wrap="none">
            <a:spAutoFit/>
          </a:bodyPr>
          <a:lstStyle/>
          <a:p>
            <a:r>
              <a:rPr lang="en-LU" dirty="0"/>
              <a:t>https://aka.ms/aks-sec-p1</a:t>
            </a:r>
          </a:p>
        </p:txBody>
      </p:sp>
    </p:spTree>
    <p:extLst>
      <p:ext uri="{BB962C8B-B14F-4D97-AF65-F5344CB8AC3E}">
        <p14:creationId xmlns:p14="http://schemas.microsoft.com/office/powerpoint/2010/main" val="163457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dirty="0"/>
              <a:t>Concepts</a:t>
            </a:r>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54273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0417AF3-2885-6D42-BF61-B026905C5F6B}"/>
              </a:ext>
            </a:extLst>
          </p:cNvPr>
          <p:cNvSpPr>
            <a:spLocks noGrp="1"/>
          </p:cNvSpPr>
          <p:nvPr>
            <p:ph type="body" sz="quarter" idx="12"/>
          </p:nvPr>
        </p:nvSpPr>
        <p:spPr/>
        <p:txBody>
          <a:bodyPr/>
          <a:lstStyle/>
          <a:p>
            <a:r>
              <a:rPr lang="en-LU" dirty="0"/>
              <a:t>Network Plugins in AKS</a:t>
            </a:r>
          </a:p>
        </p:txBody>
      </p:sp>
      <p:sp>
        <p:nvSpPr>
          <p:cNvPr id="4" name="Text Placeholder 3">
            <a:extLst>
              <a:ext uri="{FF2B5EF4-FFF2-40B4-BE49-F238E27FC236}">
                <a16:creationId xmlns:a16="http://schemas.microsoft.com/office/drawing/2014/main" id="{C63F1CA9-F66C-E740-80DA-267D47B33852}"/>
              </a:ext>
            </a:extLst>
          </p:cNvPr>
          <p:cNvSpPr>
            <a:spLocks noGrp="1"/>
          </p:cNvSpPr>
          <p:nvPr>
            <p:ph type="body" sz="quarter" idx="10"/>
          </p:nvPr>
        </p:nvSpPr>
        <p:spPr/>
        <p:txBody>
          <a:bodyPr/>
          <a:lstStyle/>
          <a:p>
            <a:endParaRPr lang="en-LU" dirty="0"/>
          </a:p>
        </p:txBody>
      </p:sp>
      <p:sp>
        <p:nvSpPr>
          <p:cNvPr id="5" name="Text Placeholder 4">
            <a:extLst>
              <a:ext uri="{FF2B5EF4-FFF2-40B4-BE49-F238E27FC236}">
                <a16:creationId xmlns:a16="http://schemas.microsoft.com/office/drawing/2014/main" id="{B9FF3B9E-CA7C-654A-B554-FBEC72CA7348}"/>
              </a:ext>
            </a:extLst>
          </p:cNvPr>
          <p:cNvSpPr>
            <a:spLocks noGrp="1"/>
          </p:cNvSpPr>
          <p:nvPr>
            <p:ph type="body" sz="quarter" idx="11"/>
          </p:nvPr>
        </p:nvSpPr>
        <p:spPr/>
        <p:txBody>
          <a:bodyPr/>
          <a:lstStyle/>
          <a:p>
            <a:r>
              <a:rPr lang="en-LU" dirty="0"/>
              <a:t>AKS support 2 network plugins</a:t>
            </a:r>
          </a:p>
        </p:txBody>
      </p:sp>
      <p:graphicFrame>
        <p:nvGraphicFramePr>
          <p:cNvPr id="7" name="Table 6">
            <a:extLst>
              <a:ext uri="{FF2B5EF4-FFF2-40B4-BE49-F238E27FC236}">
                <a16:creationId xmlns:a16="http://schemas.microsoft.com/office/drawing/2014/main" id="{D64FE7FA-C0E2-D64B-A0F2-E057B0DBA88D}"/>
              </a:ext>
            </a:extLst>
          </p:cNvPr>
          <p:cNvGraphicFramePr>
            <a:graphicFrameLocks noGrp="1"/>
          </p:cNvGraphicFramePr>
          <p:nvPr>
            <p:extLst>
              <p:ext uri="{D42A27DB-BD31-4B8C-83A1-F6EECF244321}">
                <p14:modId xmlns:p14="http://schemas.microsoft.com/office/powerpoint/2010/main" val="1805949823"/>
              </p:ext>
            </p:extLst>
          </p:nvPr>
        </p:nvGraphicFramePr>
        <p:xfrm>
          <a:off x="1180232" y="2285416"/>
          <a:ext cx="8127999" cy="34798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857777064"/>
                    </a:ext>
                  </a:extLst>
                </a:gridCol>
                <a:gridCol w="2709333">
                  <a:extLst>
                    <a:ext uri="{9D8B030D-6E8A-4147-A177-3AD203B41FA5}">
                      <a16:colId xmlns:a16="http://schemas.microsoft.com/office/drawing/2014/main" val="2075176958"/>
                    </a:ext>
                  </a:extLst>
                </a:gridCol>
                <a:gridCol w="2709333">
                  <a:extLst>
                    <a:ext uri="{9D8B030D-6E8A-4147-A177-3AD203B41FA5}">
                      <a16:colId xmlns:a16="http://schemas.microsoft.com/office/drawing/2014/main" val="1589327980"/>
                    </a:ext>
                  </a:extLst>
                </a:gridCol>
              </a:tblGrid>
              <a:tr h="370840">
                <a:tc>
                  <a:txBody>
                    <a:bodyPr/>
                    <a:lstStyle/>
                    <a:p>
                      <a:endParaRPr lang="en-LU" dirty="0"/>
                    </a:p>
                  </a:txBody>
                  <a:tcPr/>
                </a:tc>
                <a:tc>
                  <a:txBody>
                    <a:bodyPr/>
                    <a:lstStyle/>
                    <a:p>
                      <a:r>
                        <a:rPr lang="en-LU" dirty="0"/>
                        <a:t>Azure CNI</a:t>
                      </a:r>
                    </a:p>
                  </a:txBody>
                  <a:tcPr/>
                </a:tc>
                <a:tc>
                  <a:txBody>
                    <a:bodyPr/>
                    <a:lstStyle/>
                    <a:p>
                      <a:r>
                        <a:rPr lang="en-LU" dirty="0"/>
                        <a:t>Kubenet</a:t>
                      </a:r>
                    </a:p>
                  </a:txBody>
                  <a:tcPr/>
                </a:tc>
                <a:extLst>
                  <a:ext uri="{0D108BD9-81ED-4DB2-BD59-A6C34878D82A}">
                    <a16:rowId xmlns:a16="http://schemas.microsoft.com/office/drawing/2014/main" val="209508720"/>
                  </a:ext>
                </a:extLst>
              </a:tr>
              <a:tr h="370840">
                <a:tc>
                  <a:txBody>
                    <a:bodyPr/>
                    <a:lstStyle/>
                    <a:p>
                      <a:r>
                        <a:rPr lang="en-LU" dirty="0"/>
                        <a:t>What is it?</a:t>
                      </a:r>
                    </a:p>
                  </a:txBody>
                  <a:tcPr/>
                </a:tc>
                <a:tc>
                  <a:txBody>
                    <a:bodyPr/>
                    <a:lstStyle/>
                    <a:p>
                      <a:r>
                        <a:rPr lang="en-LU" dirty="0"/>
                        <a:t>Implementation for the CNI specification</a:t>
                      </a:r>
                    </a:p>
                  </a:txBody>
                  <a:tcPr/>
                </a:tc>
                <a:tc>
                  <a:txBody>
                    <a:bodyPr/>
                    <a:lstStyle/>
                    <a:p>
                      <a:r>
                        <a:rPr lang="en-LU" dirty="0"/>
                        <a:t>Linux Bridge</a:t>
                      </a:r>
                    </a:p>
                  </a:txBody>
                  <a:tcPr/>
                </a:tc>
                <a:extLst>
                  <a:ext uri="{0D108BD9-81ED-4DB2-BD59-A6C34878D82A}">
                    <a16:rowId xmlns:a16="http://schemas.microsoft.com/office/drawing/2014/main" val="3933495079"/>
                  </a:ext>
                </a:extLst>
              </a:tr>
              <a:tr h="370840">
                <a:tc>
                  <a:txBody>
                    <a:bodyPr/>
                    <a:lstStyle/>
                    <a:p>
                      <a:r>
                        <a:rPr lang="en-LU" dirty="0"/>
                        <a:t>How it works?</a:t>
                      </a:r>
                    </a:p>
                  </a:txBody>
                  <a:tcPr/>
                </a:tc>
                <a:tc>
                  <a:txBody>
                    <a:bodyPr/>
                    <a:lstStyle/>
                    <a:p>
                      <a:r>
                        <a:rPr lang="en-LU" dirty="0"/>
                        <a:t>Nodes and Pods share the VNET CIDR</a:t>
                      </a:r>
                    </a:p>
                  </a:txBody>
                  <a:tcPr/>
                </a:tc>
                <a:tc>
                  <a:txBody>
                    <a:bodyPr/>
                    <a:lstStyle/>
                    <a:p>
                      <a:r>
                        <a:rPr lang="en-LU" dirty="0"/>
                        <a:t>Nodes attached to VNET</a:t>
                      </a:r>
                      <a:br>
                        <a:rPr lang="en-LU" dirty="0"/>
                      </a:br>
                      <a:r>
                        <a:rPr lang="en-LU" dirty="0"/>
                        <a:t>Pods are assigned a non routable IP space</a:t>
                      </a:r>
                    </a:p>
                  </a:txBody>
                  <a:tcPr/>
                </a:tc>
                <a:extLst>
                  <a:ext uri="{0D108BD9-81ED-4DB2-BD59-A6C34878D82A}">
                    <a16:rowId xmlns:a16="http://schemas.microsoft.com/office/drawing/2014/main" val="388656579"/>
                  </a:ext>
                </a:extLst>
              </a:tr>
              <a:tr h="370840">
                <a:tc>
                  <a:txBody>
                    <a:bodyPr/>
                    <a:lstStyle/>
                    <a:p>
                      <a:r>
                        <a:rPr lang="en-LU" dirty="0"/>
                        <a:t>Routing?</a:t>
                      </a:r>
                    </a:p>
                  </a:txBody>
                  <a:tcPr/>
                </a:tc>
                <a:tc>
                  <a:txBody>
                    <a:bodyPr/>
                    <a:lstStyle/>
                    <a:p>
                      <a:r>
                        <a:rPr lang="en-LU" dirty="0"/>
                        <a:t>Not required, as pods are attached to the VNET</a:t>
                      </a:r>
                    </a:p>
                  </a:txBody>
                  <a:tcPr/>
                </a:tc>
                <a:tc>
                  <a:txBody>
                    <a:bodyPr/>
                    <a:lstStyle/>
                    <a:p>
                      <a:r>
                        <a:rPr lang="en-GB" dirty="0"/>
                        <a:t>R</a:t>
                      </a:r>
                      <a:r>
                        <a:rPr lang="en-LU" dirty="0"/>
                        <a:t>equired for cross node communication</a:t>
                      </a:r>
                    </a:p>
                  </a:txBody>
                  <a:tcPr/>
                </a:tc>
                <a:extLst>
                  <a:ext uri="{0D108BD9-81ED-4DB2-BD59-A6C34878D82A}">
                    <a16:rowId xmlns:a16="http://schemas.microsoft.com/office/drawing/2014/main" val="409736048"/>
                  </a:ext>
                </a:extLst>
              </a:tr>
              <a:tr h="370840">
                <a:tc>
                  <a:txBody>
                    <a:bodyPr/>
                    <a:lstStyle/>
                    <a:p>
                      <a:r>
                        <a:rPr lang="en-LU" dirty="0"/>
                        <a:t>When to use?</a:t>
                      </a:r>
                    </a:p>
                  </a:txBody>
                  <a:tcPr/>
                </a:tc>
                <a:tc>
                  <a:txBody>
                    <a:bodyPr/>
                    <a:lstStyle/>
                    <a:p>
                      <a:r>
                        <a:rPr lang="en-LU" dirty="0"/>
                        <a:t>Always unless you’re constained on private IP addresses</a:t>
                      </a:r>
                    </a:p>
                  </a:txBody>
                  <a:tcPr/>
                </a:tc>
                <a:tc>
                  <a:txBody>
                    <a:bodyPr/>
                    <a:lstStyle/>
                    <a:p>
                      <a:r>
                        <a:rPr lang="en-LU" dirty="0"/>
                        <a:t>When you’re constainer on the Private IP space</a:t>
                      </a:r>
                    </a:p>
                  </a:txBody>
                  <a:tcPr/>
                </a:tc>
                <a:extLst>
                  <a:ext uri="{0D108BD9-81ED-4DB2-BD59-A6C34878D82A}">
                    <a16:rowId xmlns:a16="http://schemas.microsoft.com/office/drawing/2014/main" val="4079561400"/>
                  </a:ext>
                </a:extLst>
              </a:tr>
            </a:tbl>
          </a:graphicData>
        </a:graphic>
      </p:graphicFrame>
    </p:spTree>
    <p:extLst>
      <p:ext uri="{BB962C8B-B14F-4D97-AF65-F5344CB8AC3E}">
        <p14:creationId xmlns:p14="http://schemas.microsoft.com/office/powerpoint/2010/main" val="29214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9300B7-5C32-3C41-AA6D-4336D4472448}"/>
              </a:ext>
            </a:extLst>
          </p:cNvPr>
          <p:cNvSpPr>
            <a:spLocks noGrp="1"/>
          </p:cNvSpPr>
          <p:nvPr>
            <p:ph type="body" sz="quarter" idx="11"/>
          </p:nvPr>
        </p:nvSpPr>
        <p:spPr/>
        <p:txBody>
          <a:bodyPr/>
          <a:lstStyle/>
          <a:p>
            <a:r>
              <a:rPr lang="en-US"/>
              <a:t>Traffic Flows</a:t>
            </a:r>
            <a:endParaRPr lang="en-US" dirty="0"/>
          </a:p>
        </p:txBody>
      </p:sp>
      <p:pic>
        <p:nvPicPr>
          <p:cNvPr id="3" name="Picture 2">
            <a:extLst>
              <a:ext uri="{FF2B5EF4-FFF2-40B4-BE49-F238E27FC236}">
                <a16:creationId xmlns:a16="http://schemas.microsoft.com/office/drawing/2014/main" id="{BCEEA34F-8168-144D-B9AE-9970A48FD20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0240" y="-492760"/>
            <a:ext cx="2782728" cy="2782728"/>
          </a:xfrm>
          <a:prstGeom prst="rect">
            <a:avLst/>
          </a:prstGeom>
        </p:spPr>
      </p:pic>
      <p:pic>
        <p:nvPicPr>
          <p:cNvPr id="4" name="Picture 3">
            <a:extLst>
              <a:ext uri="{FF2B5EF4-FFF2-40B4-BE49-F238E27FC236}">
                <a16:creationId xmlns:a16="http://schemas.microsoft.com/office/drawing/2014/main" id="{84D623A2-7527-B348-B086-02E0859D35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32080" y="4577080"/>
            <a:ext cx="2782728" cy="2782728"/>
          </a:xfrm>
          <a:prstGeom prst="rect">
            <a:avLst/>
          </a:prstGeom>
        </p:spPr>
      </p:pic>
    </p:spTree>
    <p:extLst>
      <p:ext uri="{BB962C8B-B14F-4D97-AF65-F5344CB8AC3E}">
        <p14:creationId xmlns:p14="http://schemas.microsoft.com/office/powerpoint/2010/main" val="15220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7.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A86743B-8EA9-4A1A-B006-4C0725A78ABA}" vid="{C1B31C0D-9A40-4F45-BAF6-8E95D62EE7E3}"/>
    </a:ext>
  </a:extLst>
</a:theme>
</file>

<file path=ppt/theme/theme8.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9.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7945</TotalTime>
  <Words>2621</Words>
  <Application>Microsoft Macintosh PowerPoint</Application>
  <PresentationFormat>Widescreen</PresentationFormat>
  <Paragraphs>531</Paragraphs>
  <Slides>45</Slides>
  <Notes>7</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45</vt:i4>
      </vt:variant>
    </vt:vector>
  </HeadingPairs>
  <TitlesOfParts>
    <vt:vector size="63" baseType="lpstr">
      <vt:lpstr>Arial</vt:lpstr>
      <vt:lpstr>Calibri</vt:lpstr>
      <vt:lpstr>Calibri Light</vt:lpstr>
      <vt:lpstr>Consolas</vt:lpstr>
      <vt:lpstr>Segoe UI</vt:lpstr>
      <vt:lpstr>Segoe UI Light</vt:lpstr>
      <vt:lpstr>Segoe UI Semibold</vt:lpstr>
      <vt:lpstr>Segoe UI Semilight</vt:lpstr>
      <vt:lpstr>Wingdings</vt:lpstr>
      <vt:lpstr>9-51052_Microsoft_Ready_Template_Light</vt:lpstr>
      <vt:lpstr>9-51027_Microsoft_Ready_Template</vt:lpstr>
      <vt:lpstr>9-51056_Build 2019 Breakout_White Template</vt:lpstr>
      <vt:lpstr>7_Server and Cloud 2013</vt:lpstr>
      <vt:lpstr>Dynamics 365</vt:lpstr>
      <vt:lpstr>1_9-51027_Microsoft_Ready_Template</vt:lpstr>
      <vt:lpstr>1_9-51052_Microsoft_Ready_Template_Light</vt:lpstr>
      <vt:lpstr>1_Dynamics 365</vt:lpstr>
      <vt:lpstr>C+E Azure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Vanilla AKS – Ingress and Egress Flows (Azure CNI)</vt:lpstr>
      <vt:lpstr>Vanilla AKS – Ingress and Egress Flows (Kubenet)</vt:lpstr>
      <vt:lpstr>Setup Notes</vt:lpstr>
      <vt:lpstr>How to secure the API Server (control plane)</vt:lpstr>
      <vt:lpstr>We have 3rd party providers who require IP whitelisting</vt:lpstr>
      <vt:lpstr>PowerPoint Presentation</vt:lpstr>
      <vt:lpstr>Controlling Egress – Azure Firewall</vt:lpstr>
      <vt:lpstr>Controlling Egress – Azure Firewall and  Service Endpoints (Spoke Subnet)</vt:lpstr>
      <vt:lpstr>Controlling Egress – Azure Firewall and  Service Endpoints (FW Subnet)</vt:lpstr>
      <vt:lpstr>Setup Notes</vt:lpstr>
      <vt:lpstr>But we don’t need public IP on the SLB – OutboundType= userDefinedRouting (Preview) </vt:lpstr>
      <vt:lpstr>Outbound-type=userDefinedRouting (Preview)</vt:lpstr>
      <vt:lpstr>But we don’t need the Control Plane to have public IP! Full Private AKS</vt:lpstr>
      <vt:lpstr>Private Link Notes</vt:lpstr>
      <vt:lpstr>PowerPoint Presentation</vt:lpstr>
      <vt:lpstr>AKS with Ingress Subnet</vt:lpstr>
      <vt:lpstr>AKS Ingress Subnet + AZ Firewall</vt:lpstr>
      <vt:lpstr>AKS with Ingress Subnet + WAF (APP GW)</vt:lpstr>
      <vt:lpstr>Benefits of having a dedicated ingress subnet</vt:lpstr>
      <vt:lpstr>Subnet Per Node Pools</vt:lpstr>
      <vt:lpstr>Subnet Per Node Pool Notes</vt:lpstr>
      <vt:lpstr>PowerPoint Presentation</vt:lpstr>
      <vt:lpstr>Securing Pod to Pod Traffic</vt:lpstr>
      <vt:lpstr>What to consider when using network policies</vt:lpstr>
      <vt:lpstr>What to consider when using network policies cont…</vt:lpstr>
      <vt:lpstr>How can we achieve MTLS between pods and hosts – Enter Service Mesh</vt:lpstr>
      <vt:lpstr>PowerPoint Presentation</vt:lpstr>
      <vt:lpstr>MSI (Managed Service Identity) in AKS</vt:lpstr>
      <vt:lpstr>What’s the deal with PSP? (Pod Security Policy)</vt:lpstr>
      <vt:lpstr> What’s the alternative for PSP? Enter OPA (Open Policy Agent) – Gatekeeper v3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Clusters</dc:title>
  <dc:creator>Mohammad Nofal</dc:creator>
  <cp:lastModifiedBy>Mohammad Nofal</cp:lastModifiedBy>
  <cp:revision>66</cp:revision>
  <dcterms:created xsi:type="dcterms:W3CDTF">2019-09-13T19:32:46Z</dcterms:created>
  <dcterms:modified xsi:type="dcterms:W3CDTF">2020-03-16T14:15:36Z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2019-09-13T19:32:46Z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9004ac5f-f5d7-475c-ada6-000090c3c49d</vt:lpwstr>
  </property>
  <property fmtid="{D5CDD505-2E9C-101B-9397-08002B2CF9AE}" pid="8" name="MSIP_Label_f42aa342-8706-4288-bd11-ebb85995028c_ContentBits">
    <vt:lpwstr>0</vt:lpwstr>
  </property>
</Properties>
</file>